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5"/>
  </p:notesMasterIdLst>
  <p:sldIdLst>
    <p:sldId id="256" r:id="rId2"/>
    <p:sldId id="259" r:id="rId3"/>
    <p:sldId id="294" r:id="rId4"/>
    <p:sldId id="290" r:id="rId5"/>
    <p:sldId id="267" r:id="rId6"/>
    <p:sldId id="261" r:id="rId7"/>
    <p:sldId id="291" r:id="rId8"/>
    <p:sldId id="270" r:id="rId9"/>
    <p:sldId id="265" r:id="rId10"/>
    <p:sldId id="272" r:id="rId11"/>
    <p:sldId id="273" r:id="rId12"/>
    <p:sldId id="274" r:id="rId13"/>
    <p:sldId id="275" r:id="rId14"/>
    <p:sldId id="300" r:id="rId15"/>
    <p:sldId id="277" r:id="rId16"/>
    <p:sldId id="295" r:id="rId17"/>
    <p:sldId id="296" r:id="rId18"/>
    <p:sldId id="297" r:id="rId19"/>
    <p:sldId id="298" r:id="rId20"/>
    <p:sldId id="299" r:id="rId21"/>
    <p:sldId id="278" r:id="rId22"/>
    <p:sldId id="279" r:id="rId23"/>
    <p:sldId id="281" r:id="rId24"/>
    <p:sldId id="280" r:id="rId25"/>
    <p:sldId id="282" r:id="rId26"/>
    <p:sldId id="269" r:id="rId27"/>
    <p:sldId id="292" r:id="rId28"/>
    <p:sldId id="283" r:id="rId29"/>
    <p:sldId id="301" r:id="rId30"/>
    <p:sldId id="302" r:id="rId31"/>
    <p:sldId id="289" r:id="rId32"/>
    <p:sldId id="293" r:id="rId33"/>
    <p:sldId id="28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B31E"/>
    <a:srgbClr val="656E8C"/>
    <a:srgbClr val="213166"/>
    <a:srgbClr val="49484F"/>
    <a:srgbClr val="050A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472"/>
    <p:restoredTop sz="96337"/>
  </p:normalViewPr>
  <p:slideViewPr>
    <p:cSldViewPr snapToGrid="0" snapToObjects="1">
      <p:cViewPr varScale="1">
        <p:scale>
          <a:sx n="103" d="100"/>
          <a:sy n="103" d="100"/>
        </p:scale>
        <p:origin x="1170" y="96"/>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06T19:35:27.310"/>
    </inkml:context>
    <inkml:brush xml:id="br0">
      <inkml:brushProperty name="width" value="0.025" units="cm"/>
      <inkml:brushProperty name="height" value="0.025" units="cm"/>
    </inkml:brush>
  </inkml:definitions>
  <inkml:trace contextRef="#ctx0" brushRef="#br0">1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42063E-4ED0-4540-A092-309189520479}" type="datetimeFigureOut">
              <a:rPr lang="en-US" smtClean="0"/>
              <a:t>12/23/2024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9C0221-0ABD-8348-A550-75CDDD2B31DD}" type="slidenum">
              <a:rPr lang="en-US" smtClean="0"/>
              <a:t>‹#›</a:t>
            </a:fld>
            <a:endParaRPr lang="en-US"/>
          </a:p>
        </p:txBody>
      </p:sp>
    </p:spTree>
    <p:extLst>
      <p:ext uri="{BB962C8B-B14F-4D97-AF65-F5344CB8AC3E}">
        <p14:creationId xmlns:p14="http://schemas.microsoft.com/office/powerpoint/2010/main" val="2152314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9C0221-0ABD-8348-A550-75CDDD2B31DD}" type="slidenum">
              <a:rPr lang="en-US" smtClean="0"/>
              <a:t>3</a:t>
            </a:fld>
            <a:endParaRPr lang="en-US"/>
          </a:p>
        </p:txBody>
      </p:sp>
    </p:spTree>
    <p:extLst>
      <p:ext uri="{BB962C8B-B14F-4D97-AF65-F5344CB8AC3E}">
        <p14:creationId xmlns:p14="http://schemas.microsoft.com/office/powerpoint/2010/main" val="2021765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Designated by San Diego’s Regional Economic Corporation (EDC) and ranked by 17 top employers in the region, “Preferred Providers” must conduct rigorous academic training and demonstrate an ability to meet the needs of diverse and underrepresented student populations. </a:t>
            </a:r>
          </a:p>
        </p:txBody>
      </p:sp>
      <p:sp>
        <p:nvSpPr>
          <p:cNvPr id="4" name="Slide Number Placeholder 3"/>
          <p:cNvSpPr>
            <a:spLocks noGrp="1"/>
          </p:cNvSpPr>
          <p:nvPr>
            <p:ph type="sldNum" sz="quarter" idx="5"/>
          </p:nvPr>
        </p:nvSpPr>
        <p:spPr/>
        <p:txBody>
          <a:bodyPr/>
          <a:lstStyle/>
          <a:p>
            <a:fld id="{639C0221-0ABD-8348-A550-75CDDD2B31DD}" type="slidenum">
              <a:rPr lang="en-US" smtClean="0"/>
              <a:t>15</a:t>
            </a:fld>
            <a:endParaRPr lang="en-US"/>
          </a:p>
        </p:txBody>
      </p:sp>
    </p:spTree>
    <p:extLst>
      <p:ext uri="{BB962C8B-B14F-4D97-AF65-F5344CB8AC3E}">
        <p14:creationId xmlns:p14="http://schemas.microsoft.com/office/powerpoint/2010/main" val="162515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9C0221-0ABD-8348-A550-75CDDD2B31DD}" type="slidenum">
              <a:rPr lang="en-US" smtClean="0"/>
              <a:t>23</a:t>
            </a:fld>
            <a:endParaRPr lang="en-US"/>
          </a:p>
        </p:txBody>
      </p:sp>
    </p:spTree>
    <p:extLst>
      <p:ext uri="{BB962C8B-B14F-4D97-AF65-F5344CB8AC3E}">
        <p14:creationId xmlns:p14="http://schemas.microsoft.com/office/powerpoint/2010/main" val="2763842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9C0221-0ABD-8348-A550-75CDDD2B31DD}" type="slidenum">
              <a:rPr lang="en-US" smtClean="0"/>
              <a:t>28</a:t>
            </a:fld>
            <a:endParaRPr lang="en-US"/>
          </a:p>
        </p:txBody>
      </p:sp>
    </p:spTree>
    <p:extLst>
      <p:ext uri="{BB962C8B-B14F-4D97-AF65-F5344CB8AC3E}">
        <p14:creationId xmlns:p14="http://schemas.microsoft.com/office/powerpoint/2010/main" val="6680438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9B93D4-7B79-5211-AC6C-B9E95A0D4909}"/>
              </a:ext>
            </a:extLst>
          </p:cNvPr>
          <p:cNvSpPr/>
          <p:nvPr userDrawn="1"/>
        </p:nvSpPr>
        <p:spPr>
          <a:xfrm>
            <a:off x="0" y="0"/>
            <a:ext cx="12192000" cy="6858000"/>
          </a:xfrm>
          <a:prstGeom prst="rect">
            <a:avLst/>
          </a:prstGeom>
          <a:solidFill>
            <a:srgbClr val="050A2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11">
            <a:extLst>
              <a:ext uri="{FF2B5EF4-FFF2-40B4-BE49-F238E27FC236}">
                <a16:creationId xmlns:a16="http://schemas.microsoft.com/office/drawing/2014/main" id="{CFEABEA6-A499-896E-567A-27FCBB73A377}"/>
              </a:ext>
            </a:extLst>
          </p:cNvPr>
          <p:cNvSpPr>
            <a:spLocks noGrp="1"/>
          </p:cNvSpPr>
          <p:nvPr>
            <p:ph type="pic" sz="quarter" idx="11"/>
          </p:nvPr>
        </p:nvSpPr>
        <p:spPr>
          <a:xfrm>
            <a:off x="3934152" y="-2395479"/>
            <a:ext cx="12398990" cy="12398990"/>
          </a:xfrm>
          <a:custGeom>
            <a:avLst/>
            <a:gdLst>
              <a:gd name="connsiteX0" fmla="*/ 6199495 w 12398990"/>
              <a:gd name="connsiteY0" fmla="*/ 0 h 12398990"/>
              <a:gd name="connsiteX1" fmla="*/ 12398990 w 12398990"/>
              <a:gd name="connsiteY1" fmla="*/ 6199495 h 12398990"/>
              <a:gd name="connsiteX2" fmla="*/ 6199495 w 12398990"/>
              <a:gd name="connsiteY2" fmla="*/ 12398990 h 12398990"/>
              <a:gd name="connsiteX3" fmla="*/ 0 w 12398990"/>
              <a:gd name="connsiteY3" fmla="*/ 6199495 h 12398990"/>
              <a:gd name="connsiteX4" fmla="*/ 6199495 w 12398990"/>
              <a:gd name="connsiteY4" fmla="*/ 0 h 123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98990" h="12398990">
                <a:moveTo>
                  <a:pt x="6199495" y="0"/>
                </a:moveTo>
                <a:cubicBezTo>
                  <a:pt x="9623382" y="0"/>
                  <a:pt x="12398990" y="2775608"/>
                  <a:pt x="12398990" y="6199495"/>
                </a:cubicBezTo>
                <a:cubicBezTo>
                  <a:pt x="12398990" y="9623382"/>
                  <a:pt x="9623382" y="12398990"/>
                  <a:pt x="6199495" y="12398990"/>
                </a:cubicBezTo>
                <a:cubicBezTo>
                  <a:pt x="2775608" y="12398990"/>
                  <a:pt x="0" y="9623382"/>
                  <a:pt x="0" y="6199495"/>
                </a:cubicBezTo>
                <a:cubicBezTo>
                  <a:pt x="0" y="2775608"/>
                  <a:pt x="2775608" y="0"/>
                  <a:pt x="6199495" y="0"/>
                </a:cubicBezTo>
                <a:close/>
              </a:path>
            </a:pathLst>
          </a:custGeom>
          <a:noFill/>
        </p:spPr>
        <p:txBody>
          <a:bodyPr wrap="square">
            <a:noAutofit/>
          </a:bodyPr>
          <a:lstStyle/>
          <a:p>
            <a:endParaRPr lang="en-US"/>
          </a:p>
        </p:txBody>
      </p:sp>
      <p:sp>
        <p:nvSpPr>
          <p:cNvPr id="2" name="Title 1">
            <a:extLst>
              <a:ext uri="{FF2B5EF4-FFF2-40B4-BE49-F238E27FC236}">
                <a16:creationId xmlns:a16="http://schemas.microsoft.com/office/drawing/2014/main" id="{F7AB3841-4C52-3691-9DF9-24A38EAE5606}"/>
              </a:ext>
            </a:extLst>
          </p:cNvPr>
          <p:cNvSpPr>
            <a:spLocks noGrp="1"/>
          </p:cNvSpPr>
          <p:nvPr>
            <p:ph type="ctrTitle"/>
          </p:nvPr>
        </p:nvSpPr>
        <p:spPr>
          <a:xfrm>
            <a:off x="424070" y="2056319"/>
            <a:ext cx="5446643" cy="3495394"/>
          </a:xfrm>
        </p:spPr>
        <p:txBody>
          <a:bodyPr anchor="ctr" anchorCtr="0">
            <a:noAutofit/>
          </a:bodyPr>
          <a:lstStyle>
            <a:lvl1pPr algn="l">
              <a:defRPr sz="4400" b="1" i="0">
                <a:solidFill>
                  <a:srgbClr val="F6B31E"/>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FE1CCAED-124A-A617-C408-39954FB2862D}"/>
              </a:ext>
            </a:extLst>
          </p:cNvPr>
          <p:cNvSpPr>
            <a:spLocks noGrp="1"/>
          </p:cNvSpPr>
          <p:nvPr>
            <p:ph type="subTitle" idx="1"/>
          </p:nvPr>
        </p:nvSpPr>
        <p:spPr>
          <a:xfrm>
            <a:off x="0" y="5551713"/>
            <a:ext cx="5870713" cy="904926"/>
          </a:xfrm>
          <a:noFill/>
        </p:spPr>
        <p:txBody>
          <a:bodyPr lIns="548640" tIns="0" bIns="0" anchor="ctr" anchorCtr="0">
            <a:normAutofit/>
          </a:bodyPr>
          <a:lstStyle>
            <a:lvl1pPr marL="0" indent="0" algn="l">
              <a:buNone/>
              <a:defRPr sz="28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04C172D5-834E-CAFF-5A55-88BBB35D8DE9}"/>
              </a:ext>
            </a:extLst>
          </p:cNvPr>
          <p:cNvPicPr>
            <a:picLocks noChangeAspect="1"/>
          </p:cNvPicPr>
          <p:nvPr userDrawn="1"/>
        </p:nvPicPr>
        <p:blipFill>
          <a:blip r:embed="rId2"/>
          <a:stretch>
            <a:fillRect/>
          </a:stretch>
        </p:blipFill>
        <p:spPr>
          <a:xfrm>
            <a:off x="0" y="400557"/>
            <a:ext cx="4432830" cy="1655762"/>
          </a:xfrm>
          <a:prstGeom prst="rect">
            <a:avLst/>
          </a:prstGeom>
        </p:spPr>
      </p:pic>
      <p:sp>
        <p:nvSpPr>
          <p:cNvPr id="16" name="Text Placeholder 15">
            <a:extLst>
              <a:ext uri="{FF2B5EF4-FFF2-40B4-BE49-F238E27FC236}">
                <a16:creationId xmlns:a16="http://schemas.microsoft.com/office/drawing/2014/main" id="{1D8751B1-DDBC-F05B-B846-71453F9D5C06}"/>
              </a:ext>
            </a:extLst>
          </p:cNvPr>
          <p:cNvSpPr>
            <a:spLocks noGrp="1"/>
          </p:cNvSpPr>
          <p:nvPr>
            <p:ph type="body" sz="quarter" idx="10"/>
          </p:nvPr>
        </p:nvSpPr>
        <p:spPr>
          <a:xfrm>
            <a:off x="8213272" y="5551714"/>
            <a:ext cx="3978728" cy="904925"/>
          </a:xfrm>
          <a:solidFill>
            <a:srgbClr val="213166"/>
          </a:solidFill>
          <a:ln>
            <a:noFill/>
          </a:ln>
        </p:spPr>
        <p:txBody>
          <a:bodyPr lIns="457200" rIns="457200" anchor="ctr" anchorCtr="0">
            <a:noAutofit/>
          </a:bodyPr>
          <a:lstStyle>
            <a:lvl1pPr marL="0" indent="0" algn="r">
              <a:buNone/>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Tree>
    <p:extLst>
      <p:ext uri="{BB962C8B-B14F-4D97-AF65-F5344CB8AC3E}">
        <p14:creationId xmlns:p14="http://schemas.microsoft.com/office/powerpoint/2010/main" val="249782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4 - TItle and Conten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1D8CF25-8A57-7D9B-FF25-298F0BA9593C}"/>
              </a:ext>
            </a:extLst>
          </p:cNvPr>
          <p:cNvSpPr>
            <a:spLocks noGrp="1"/>
          </p:cNvSpPr>
          <p:nvPr>
            <p:ph type="pic" sz="quarter" idx="17"/>
          </p:nvPr>
        </p:nvSpPr>
        <p:spPr>
          <a:xfrm>
            <a:off x="6556375" y="0"/>
            <a:ext cx="4654550" cy="6858000"/>
          </a:xfrm>
          <a:noFill/>
        </p:spPr>
        <p:txBody>
          <a:bodyPr/>
          <a:lstStyle/>
          <a:p>
            <a:endParaRPr lang="en-US"/>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rgbClr val="49484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rgbClr val="49484F"/>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D3568AE1-0478-3CEC-3564-2260605B55BE}"/>
              </a:ext>
            </a:extLst>
          </p:cNvPr>
          <p:cNvSpPr>
            <a:spLocks noGrp="1"/>
          </p:cNvSpPr>
          <p:nvPr>
            <p:ph type="body" sz="quarter" idx="13" hasCustomPrompt="1"/>
          </p:nvPr>
        </p:nvSpPr>
        <p:spPr>
          <a:xfrm>
            <a:off x="0" y="625475"/>
            <a:ext cx="8180388" cy="1471613"/>
          </a:xfrm>
          <a:solidFill>
            <a:srgbClr val="213166"/>
          </a:solidFill>
        </p:spPr>
        <p:txBody>
          <a:bodyPr lIns="914400" rIns="914400" anchor="ctr" anchorCtr="0">
            <a:normAutofit/>
          </a:bodyPr>
          <a:lstStyle>
            <a:lvl1pPr marL="0" indent="0">
              <a:buNone/>
              <a:defRPr sz="3600" b="1" i="0">
                <a:solidFill>
                  <a:srgbClr val="F6B31E"/>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CLICK TO EDIT MASTER TEXT STYLES</a:t>
            </a:r>
          </a:p>
        </p:txBody>
      </p:sp>
      <p:sp>
        <p:nvSpPr>
          <p:cNvPr id="20" name="Text Placeholder 19">
            <a:extLst>
              <a:ext uri="{FF2B5EF4-FFF2-40B4-BE49-F238E27FC236}">
                <a16:creationId xmlns:a16="http://schemas.microsoft.com/office/drawing/2014/main" id="{E4E07446-9A6D-816E-F156-2E7CBFE3E640}"/>
              </a:ext>
            </a:extLst>
          </p:cNvPr>
          <p:cNvSpPr>
            <a:spLocks noGrp="1"/>
          </p:cNvSpPr>
          <p:nvPr>
            <p:ph type="body" sz="quarter" idx="14" hasCustomPrompt="1"/>
          </p:nvPr>
        </p:nvSpPr>
        <p:spPr>
          <a:xfrm>
            <a:off x="889000" y="2451100"/>
            <a:ext cx="5207000" cy="542925"/>
          </a:xfrm>
        </p:spPr>
        <p:txBody>
          <a:bodyPr>
            <a:normAutofit/>
          </a:bodyPr>
          <a:lstStyle>
            <a:lvl1pPr marL="0" indent="0">
              <a:buNone/>
              <a:defRPr sz="2200" b="1" i="0">
                <a:solidFill>
                  <a:srgbClr val="49484F"/>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2" name="Text Placeholder 21">
            <a:extLst>
              <a:ext uri="{FF2B5EF4-FFF2-40B4-BE49-F238E27FC236}">
                <a16:creationId xmlns:a16="http://schemas.microsoft.com/office/drawing/2014/main" id="{3A44BB9B-6CEC-0001-ECD6-16ED20C3F857}"/>
              </a:ext>
            </a:extLst>
          </p:cNvPr>
          <p:cNvSpPr>
            <a:spLocks noGrp="1"/>
          </p:cNvSpPr>
          <p:nvPr>
            <p:ph type="body" sz="quarter" idx="15"/>
          </p:nvPr>
        </p:nvSpPr>
        <p:spPr>
          <a:xfrm>
            <a:off x="889000" y="3138488"/>
            <a:ext cx="5207000" cy="2570162"/>
          </a:xfrm>
        </p:spPr>
        <p:txBody>
          <a:bodyPr>
            <a:normAutofit/>
          </a:bodyPr>
          <a:lstStyle>
            <a:lvl1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rgbClr val="49484F"/>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pic>
        <p:nvPicPr>
          <p:cNvPr id="15" name="Picture 14">
            <a:extLst>
              <a:ext uri="{FF2B5EF4-FFF2-40B4-BE49-F238E27FC236}">
                <a16:creationId xmlns:a16="http://schemas.microsoft.com/office/drawing/2014/main" id="{6ABC32AF-55D9-4C0E-AA35-EA25DE76A07C}"/>
              </a:ext>
            </a:extLst>
          </p:cNvPr>
          <p:cNvPicPr>
            <a:picLocks noChangeAspect="1"/>
          </p:cNvPicPr>
          <p:nvPr userDrawn="1"/>
        </p:nvPicPr>
        <p:blipFill>
          <a:blip r:embed="rId2"/>
          <a:stretch>
            <a:fillRect/>
          </a:stretch>
        </p:blipFill>
        <p:spPr>
          <a:xfrm>
            <a:off x="0" y="5917659"/>
            <a:ext cx="1685925" cy="629731"/>
          </a:xfrm>
          <a:prstGeom prst="rect">
            <a:avLst/>
          </a:prstGeom>
        </p:spPr>
      </p:pic>
      <p:sp>
        <p:nvSpPr>
          <p:cNvPr id="16" name="TextBox 15">
            <a:extLst>
              <a:ext uri="{FF2B5EF4-FFF2-40B4-BE49-F238E27FC236}">
                <a16:creationId xmlns:a16="http://schemas.microsoft.com/office/drawing/2014/main" id="{A5E2E645-2501-7726-B450-BC57B8A623BD}"/>
              </a:ext>
            </a:extLst>
          </p:cNvPr>
          <p:cNvSpPr txBox="1"/>
          <p:nvPr userDrawn="1"/>
        </p:nvSpPr>
        <p:spPr>
          <a:xfrm>
            <a:off x="0" y="6552986"/>
            <a:ext cx="2700670" cy="261610"/>
          </a:xfrm>
          <a:prstGeom prst="rect">
            <a:avLst/>
          </a:prstGeom>
          <a:noFill/>
        </p:spPr>
        <p:txBody>
          <a:bodyPr wrap="square" rtlCol="0">
            <a:spAutoFit/>
          </a:bodyPr>
          <a:lstStyle/>
          <a:p>
            <a:r>
              <a:rPr lang="en-US" sz="1100" b="1" i="0" dirty="0" err="1">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873014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 Mission and Vis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0C5744-BF72-A734-CD92-412043E4EA37}"/>
              </a:ext>
            </a:extLst>
          </p:cNvPr>
          <p:cNvSpPr/>
          <p:nvPr userDrawn="1"/>
        </p:nvSpPr>
        <p:spPr>
          <a:xfrm>
            <a:off x="0" y="0"/>
            <a:ext cx="12192000" cy="6858000"/>
          </a:xfrm>
          <a:prstGeom prst="rect">
            <a:avLst/>
          </a:prstGeom>
          <a:solidFill>
            <a:srgbClr val="213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B122966-7A68-51E1-9FAD-7A94C235CF68}"/>
              </a:ext>
            </a:extLst>
          </p:cNvPr>
          <p:cNvSpPr/>
          <p:nvPr userDrawn="1"/>
        </p:nvSpPr>
        <p:spPr>
          <a:xfrm>
            <a:off x="11199813" y="-1"/>
            <a:ext cx="992187" cy="6858001"/>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7">
            <a:extLst>
              <a:ext uri="{FF2B5EF4-FFF2-40B4-BE49-F238E27FC236}">
                <a16:creationId xmlns:a16="http://schemas.microsoft.com/office/drawing/2014/main" id="{EF1F6929-F3BC-C509-1F94-DD71C2767D90}"/>
              </a:ext>
            </a:extLst>
          </p:cNvPr>
          <p:cNvSpPr>
            <a:spLocks noGrp="1"/>
          </p:cNvSpPr>
          <p:nvPr>
            <p:ph type="body" sz="quarter" idx="13" hasCustomPrompt="1"/>
          </p:nvPr>
        </p:nvSpPr>
        <p:spPr>
          <a:xfrm>
            <a:off x="0" y="524318"/>
            <a:ext cx="7397944" cy="1500827"/>
          </a:xfrm>
          <a:prstGeom prst="rightArrow">
            <a:avLst/>
          </a:prstGeom>
          <a:solidFill>
            <a:srgbClr val="656E8C"/>
          </a:solidFill>
          <a:ln>
            <a:noFill/>
          </a:ln>
        </p:spPr>
        <p:txBody>
          <a:bodyPr lIns="914400" tIns="0" rIns="0" bIns="0" anchor="ctr" anchorCtr="0">
            <a:noAutofit/>
          </a:bodyPr>
          <a:lstStyle>
            <a:lvl1pPr marL="0" indent="0" algn="r">
              <a:buNone/>
              <a:defRPr sz="3600" b="1" i="0">
                <a:solidFill>
                  <a:srgbClr val="F6B31E"/>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CLICK TO EDIT MASTER TEXT STYLES</a:t>
            </a:r>
          </a:p>
        </p:txBody>
      </p:sp>
      <p:sp>
        <p:nvSpPr>
          <p:cNvPr id="23" name="Picture Placeholder 22">
            <a:extLst>
              <a:ext uri="{FF2B5EF4-FFF2-40B4-BE49-F238E27FC236}">
                <a16:creationId xmlns:a16="http://schemas.microsoft.com/office/drawing/2014/main" id="{BF88AA69-AE22-8134-EA8D-F1C7552CA5A9}"/>
              </a:ext>
            </a:extLst>
          </p:cNvPr>
          <p:cNvSpPr>
            <a:spLocks noGrp="1"/>
          </p:cNvSpPr>
          <p:nvPr>
            <p:ph type="pic" sz="quarter" idx="21"/>
          </p:nvPr>
        </p:nvSpPr>
        <p:spPr>
          <a:xfrm>
            <a:off x="-1184222" y="-879449"/>
            <a:ext cx="6348334" cy="6342957"/>
          </a:xfrm>
          <a:custGeom>
            <a:avLst/>
            <a:gdLst>
              <a:gd name="connsiteX0" fmla="*/ 2226506 w 4879975"/>
              <a:gd name="connsiteY0" fmla="*/ 0 h 4875842"/>
              <a:gd name="connsiteX1" fmla="*/ 2660286 w 4879975"/>
              <a:gd name="connsiteY1" fmla="*/ 0 h 4875842"/>
              <a:gd name="connsiteX2" fmla="*/ 2693219 w 4879975"/>
              <a:gd name="connsiteY2" fmla="*/ 1663 h 4875842"/>
              <a:gd name="connsiteX3" fmla="*/ 4874178 w 4879975"/>
              <a:gd name="connsiteY3" fmla="*/ 2182622 h 4875842"/>
              <a:gd name="connsiteX4" fmla="*/ 4879975 w 4879975"/>
              <a:gd name="connsiteY4" fmla="*/ 2297425 h 4875842"/>
              <a:gd name="connsiteX5" fmla="*/ 4879975 w 4879975"/>
              <a:gd name="connsiteY5" fmla="*/ 2567466 h 4875842"/>
              <a:gd name="connsiteX6" fmla="*/ 4874178 w 4879975"/>
              <a:gd name="connsiteY6" fmla="*/ 2682268 h 4875842"/>
              <a:gd name="connsiteX7" fmla="*/ 2443396 w 4879975"/>
              <a:gd name="connsiteY7" fmla="*/ 4875842 h 4875842"/>
              <a:gd name="connsiteX8" fmla="*/ 12614 w 4879975"/>
              <a:gd name="connsiteY8" fmla="*/ 2682268 h 4875842"/>
              <a:gd name="connsiteX9" fmla="*/ 0 w 4879975"/>
              <a:gd name="connsiteY9" fmla="*/ 2432465 h 4875842"/>
              <a:gd name="connsiteX10" fmla="*/ 0 w 4879975"/>
              <a:gd name="connsiteY10" fmla="*/ 2432425 h 4875842"/>
              <a:gd name="connsiteX11" fmla="*/ 12614 w 4879975"/>
              <a:gd name="connsiteY11" fmla="*/ 2182622 h 4875842"/>
              <a:gd name="connsiteX12" fmla="*/ 2193573 w 4879975"/>
              <a:gd name="connsiteY12" fmla="*/ 1663 h 4875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79975" h="4875842">
                <a:moveTo>
                  <a:pt x="2226506" y="0"/>
                </a:moveTo>
                <a:lnTo>
                  <a:pt x="2660286" y="0"/>
                </a:lnTo>
                <a:lnTo>
                  <a:pt x="2693219" y="1663"/>
                </a:lnTo>
                <a:cubicBezTo>
                  <a:pt x="3843177" y="118448"/>
                  <a:pt x="4757394" y="1032664"/>
                  <a:pt x="4874178" y="2182622"/>
                </a:cubicBezTo>
                <a:lnTo>
                  <a:pt x="4879975" y="2297425"/>
                </a:lnTo>
                <a:lnTo>
                  <a:pt x="4879975" y="2567466"/>
                </a:lnTo>
                <a:lnTo>
                  <a:pt x="4874178" y="2682268"/>
                </a:lnTo>
                <a:cubicBezTo>
                  <a:pt x="4749052" y="3914366"/>
                  <a:pt x="3708506" y="4875842"/>
                  <a:pt x="2443396" y="4875842"/>
                </a:cubicBezTo>
                <a:cubicBezTo>
                  <a:pt x="1178286" y="4875842"/>
                  <a:pt x="137740" y="3914366"/>
                  <a:pt x="12614" y="2682268"/>
                </a:cubicBezTo>
                <a:lnTo>
                  <a:pt x="0" y="2432465"/>
                </a:lnTo>
                <a:lnTo>
                  <a:pt x="0" y="2432425"/>
                </a:lnTo>
                <a:lnTo>
                  <a:pt x="12614" y="2182622"/>
                </a:lnTo>
                <a:cubicBezTo>
                  <a:pt x="129399" y="1032664"/>
                  <a:pt x="1043615" y="118448"/>
                  <a:pt x="2193573" y="1663"/>
                </a:cubicBezTo>
                <a:close/>
              </a:path>
            </a:pathLst>
          </a:custGeom>
          <a:noFill/>
        </p:spPr>
        <p:txBody>
          <a:bodyPr wrap="square">
            <a:noAutofit/>
          </a:bodyPr>
          <a:lstStyle/>
          <a:p>
            <a:endParaRPr lang="en-US"/>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3" name="Text Placeholder 2">
            <a:extLst>
              <a:ext uri="{FF2B5EF4-FFF2-40B4-BE49-F238E27FC236}">
                <a16:creationId xmlns:a16="http://schemas.microsoft.com/office/drawing/2014/main" id="{1F30B285-05BC-1CBF-6E41-88D68F2CF1B4}"/>
              </a:ext>
            </a:extLst>
          </p:cNvPr>
          <p:cNvSpPr>
            <a:spLocks noGrp="1"/>
          </p:cNvSpPr>
          <p:nvPr>
            <p:ph type="body" sz="quarter" idx="18"/>
          </p:nvPr>
        </p:nvSpPr>
        <p:spPr>
          <a:xfrm>
            <a:off x="7564461" y="1093732"/>
            <a:ext cx="3625696" cy="1447102"/>
          </a:xfrm>
        </p:spPr>
        <p:txBody>
          <a:bodyPr>
            <a:noAutofit/>
          </a:bodyPr>
          <a:lstStyle>
            <a:lvl1pPr marL="0" indent="0">
              <a:buNone/>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400">
                <a:solidFill>
                  <a:srgbClr val="49484F"/>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2400">
                <a:solidFill>
                  <a:srgbClr val="49484F"/>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2400">
                <a:solidFill>
                  <a:srgbClr val="49484F"/>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2400">
                <a:solidFill>
                  <a:srgbClr val="49484F"/>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12" name="Text Placeholder 2">
            <a:extLst>
              <a:ext uri="{FF2B5EF4-FFF2-40B4-BE49-F238E27FC236}">
                <a16:creationId xmlns:a16="http://schemas.microsoft.com/office/drawing/2014/main" id="{A30C7C1B-296B-852F-C18D-32BB3CAB4326}"/>
              </a:ext>
            </a:extLst>
          </p:cNvPr>
          <p:cNvSpPr>
            <a:spLocks noGrp="1"/>
          </p:cNvSpPr>
          <p:nvPr>
            <p:ph type="body" sz="quarter" idx="19"/>
          </p:nvPr>
        </p:nvSpPr>
        <p:spPr>
          <a:xfrm>
            <a:off x="6155571" y="4014308"/>
            <a:ext cx="5034586" cy="1214437"/>
          </a:xfrm>
        </p:spPr>
        <p:txBody>
          <a:bodyPr>
            <a:noAutofit/>
          </a:bodyPr>
          <a:lstStyle>
            <a:lvl1pPr marL="0" indent="0">
              <a:buNone/>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400">
                <a:solidFill>
                  <a:srgbClr val="49484F"/>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2400">
                <a:solidFill>
                  <a:srgbClr val="49484F"/>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2400">
                <a:solidFill>
                  <a:srgbClr val="49484F"/>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2400">
                <a:solidFill>
                  <a:srgbClr val="49484F"/>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16" name="Text Placeholder 17">
            <a:extLst>
              <a:ext uri="{FF2B5EF4-FFF2-40B4-BE49-F238E27FC236}">
                <a16:creationId xmlns:a16="http://schemas.microsoft.com/office/drawing/2014/main" id="{FE3EECCF-F292-38AE-A01D-0F6A001EC1BD}"/>
              </a:ext>
            </a:extLst>
          </p:cNvPr>
          <p:cNvSpPr>
            <a:spLocks noGrp="1"/>
          </p:cNvSpPr>
          <p:nvPr>
            <p:ph type="body" sz="quarter" idx="20" hasCustomPrompt="1"/>
          </p:nvPr>
        </p:nvSpPr>
        <p:spPr>
          <a:xfrm>
            <a:off x="-1" y="3394897"/>
            <a:ext cx="5966086" cy="1500827"/>
          </a:xfrm>
          <a:prstGeom prst="rightArrow">
            <a:avLst/>
          </a:prstGeom>
          <a:solidFill>
            <a:srgbClr val="656E8C"/>
          </a:solidFill>
          <a:ln>
            <a:noFill/>
          </a:ln>
        </p:spPr>
        <p:txBody>
          <a:bodyPr lIns="914400" tIns="0" rIns="0" bIns="0" anchor="ctr" anchorCtr="0">
            <a:noAutofit/>
          </a:bodyPr>
          <a:lstStyle>
            <a:lvl1pPr marL="0" indent="0" algn="r">
              <a:buNone/>
              <a:defRPr sz="3600" b="1" i="0">
                <a:solidFill>
                  <a:srgbClr val="F6B31E"/>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CLICK TO EDIT MASTER TEXT STYLES</a:t>
            </a:r>
          </a:p>
        </p:txBody>
      </p:sp>
      <p:pic>
        <p:nvPicPr>
          <p:cNvPr id="17" name="Picture 16">
            <a:extLst>
              <a:ext uri="{FF2B5EF4-FFF2-40B4-BE49-F238E27FC236}">
                <a16:creationId xmlns:a16="http://schemas.microsoft.com/office/drawing/2014/main" id="{3C345256-2480-EA2C-4A3A-A66C62513496}"/>
              </a:ext>
            </a:extLst>
          </p:cNvPr>
          <p:cNvPicPr>
            <a:picLocks noChangeAspect="1"/>
          </p:cNvPicPr>
          <p:nvPr userDrawn="1"/>
        </p:nvPicPr>
        <p:blipFill>
          <a:blip r:embed="rId2"/>
          <a:stretch>
            <a:fillRect/>
          </a:stretch>
        </p:blipFill>
        <p:spPr>
          <a:xfrm>
            <a:off x="-1" y="5922506"/>
            <a:ext cx="1685925" cy="638131"/>
          </a:xfrm>
          <a:prstGeom prst="rect">
            <a:avLst/>
          </a:prstGeom>
        </p:spPr>
      </p:pic>
      <p:sp>
        <p:nvSpPr>
          <p:cNvPr id="18" name="TextBox 17">
            <a:extLst>
              <a:ext uri="{FF2B5EF4-FFF2-40B4-BE49-F238E27FC236}">
                <a16:creationId xmlns:a16="http://schemas.microsoft.com/office/drawing/2014/main" id="{6445CF85-3048-65FB-4EA0-D73EF4BE8CA7}"/>
              </a:ext>
            </a:extLst>
          </p:cNvPr>
          <p:cNvSpPr txBox="1"/>
          <p:nvPr userDrawn="1"/>
        </p:nvSpPr>
        <p:spPr>
          <a:xfrm>
            <a:off x="-1" y="6546930"/>
            <a:ext cx="2700670" cy="261610"/>
          </a:xfrm>
          <a:prstGeom prst="rect">
            <a:avLst/>
          </a:prstGeom>
          <a:noFill/>
        </p:spPr>
        <p:txBody>
          <a:bodyPr wrap="square" rtlCol="0">
            <a:spAutoFit/>
          </a:bodyPr>
          <a:lstStyle/>
          <a:p>
            <a:r>
              <a:rPr lang="en-US" sz="1100" b="1" i="0" dirty="0" err="1">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1817896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 - Title and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C89C3F1-5DAA-55B8-817C-06DDE774B02A}"/>
              </a:ext>
            </a:extLst>
          </p:cNvPr>
          <p:cNvSpPr/>
          <p:nvPr userDrawn="1"/>
        </p:nvSpPr>
        <p:spPr>
          <a:xfrm>
            <a:off x="11174900" y="0"/>
            <a:ext cx="1011237" cy="685800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932CBA5-6EAE-58D4-3064-5EF87141D698}"/>
              </a:ext>
            </a:extLst>
          </p:cNvPr>
          <p:cNvSpPr/>
          <p:nvPr userDrawn="1"/>
        </p:nvSpPr>
        <p:spPr>
          <a:xfrm>
            <a:off x="-5863" y="-1"/>
            <a:ext cx="11180763" cy="6858001"/>
          </a:xfrm>
          <a:prstGeom prst="rect">
            <a:avLst/>
          </a:prstGeom>
          <a:solidFill>
            <a:srgbClr val="213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D3568AE1-0478-3CEC-3564-2260605B55BE}"/>
              </a:ext>
            </a:extLst>
          </p:cNvPr>
          <p:cNvSpPr>
            <a:spLocks noGrp="1"/>
          </p:cNvSpPr>
          <p:nvPr>
            <p:ph type="body" sz="quarter" idx="13" hasCustomPrompt="1"/>
          </p:nvPr>
        </p:nvSpPr>
        <p:spPr>
          <a:xfrm>
            <a:off x="2215298" y="1932620"/>
            <a:ext cx="3195689" cy="719775"/>
          </a:xfrm>
          <a:noFill/>
          <a:ln>
            <a:noFill/>
          </a:ln>
        </p:spPr>
        <p:txBody>
          <a:bodyPr lIns="0" tIns="0" rIns="0" bIns="0" anchor="b" anchorCtr="0">
            <a:noAutofit/>
          </a:bodyPr>
          <a:lstStyle>
            <a:lvl1pPr marL="0" indent="0" algn="l">
              <a:buNone/>
              <a:defRPr sz="3600" b="1" i="0">
                <a:solidFill>
                  <a:srgbClr val="F6B31E"/>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CLICK TO EDIT MASTER TEXT STYLES</a:t>
            </a:r>
          </a:p>
        </p:txBody>
      </p: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3" name="Text Placeholder 2">
            <a:extLst>
              <a:ext uri="{FF2B5EF4-FFF2-40B4-BE49-F238E27FC236}">
                <a16:creationId xmlns:a16="http://schemas.microsoft.com/office/drawing/2014/main" id="{C0C5392A-9F30-F67A-ADE2-AC0049F835BC}"/>
              </a:ext>
            </a:extLst>
          </p:cNvPr>
          <p:cNvSpPr>
            <a:spLocks noGrp="1"/>
          </p:cNvSpPr>
          <p:nvPr>
            <p:ph type="body" sz="quarter" idx="17"/>
          </p:nvPr>
        </p:nvSpPr>
        <p:spPr>
          <a:xfrm>
            <a:off x="888881" y="3429000"/>
            <a:ext cx="4522106" cy="2185988"/>
          </a:xfrm>
        </p:spPr>
        <p:txBody>
          <a:bodyPr>
            <a:normAutofit/>
          </a:bodyPr>
          <a:lstStyle>
            <a:lvl1pPr marL="228600" indent="-228600">
              <a:buClr>
                <a:srgbClr val="F6B31E"/>
              </a:buClr>
              <a:buFont typeface="Wingdings" pitchFamily="2" charset="2"/>
              <a:buChar cha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F6B31E"/>
              </a:buClr>
              <a:buFont typeface="Wingdings" pitchFamily="2" charset="2"/>
              <a:buChar cha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F6B31E"/>
              </a:buClr>
              <a:buFont typeface="Wingdings" pitchFamily="2" charset="2"/>
              <a:buChar cha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F6B31E"/>
              </a:buClr>
              <a:buFont typeface="Wingdings" pitchFamily="2" charset="2"/>
              <a:buChar cha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F6B31E"/>
              </a:buClr>
              <a:buFont typeface="Wingdings" pitchFamily="2" charset="2"/>
              <a:buChar cha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4C2F5B2-F4BF-79A4-2D4D-FBCB83140570}"/>
              </a:ext>
            </a:extLst>
          </p:cNvPr>
          <p:cNvSpPr>
            <a:spLocks noGrp="1"/>
          </p:cNvSpPr>
          <p:nvPr>
            <p:ph type="body" sz="quarter" idx="18"/>
          </p:nvPr>
        </p:nvSpPr>
        <p:spPr>
          <a:xfrm>
            <a:off x="2215298" y="2675413"/>
            <a:ext cx="3195689" cy="393700"/>
          </a:xfrm>
        </p:spPr>
        <p:txBody>
          <a:bodyPr>
            <a:normAutofit/>
          </a:bodyPr>
          <a:lstStyle>
            <a:lvl1pPr marL="0" indent="0" algn="l">
              <a:buNone/>
              <a:defRPr sz="2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Click to edit Master text styles</a:t>
            </a:r>
          </a:p>
        </p:txBody>
      </p:sp>
      <p:sp>
        <p:nvSpPr>
          <p:cNvPr id="6" name="Rectangle 5">
            <a:extLst>
              <a:ext uri="{FF2B5EF4-FFF2-40B4-BE49-F238E27FC236}">
                <a16:creationId xmlns:a16="http://schemas.microsoft.com/office/drawing/2014/main" id="{C5FD9143-7783-1B55-0116-289BEBD1C11C}"/>
              </a:ext>
            </a:extLst>
          </p:cNvPr>
          <p:cNvSpPr/>
          <p:nvPr userDrawn="1"/>
        </p:nvSpPr>
        <p:spPr>
          <a:xfrm>
            <a:off x="10067827" y="-1"/>
            <a:ext cx="1107073" cy="6858001"/>
          </a:xfrm>
          <a:prstGeom prst="rect">
            <a:avLst/>
          </a:pr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3625F8C-92C5-6AAA-3278-27F6FD51B606}"/>
              </a:ext>
            </a:extLst>
          </p:cNvPr>
          <p:cNvSpPr>
            <a:spLocks noGrp="1"/>
          </p:cNvSpPr>
          <p:nvPr>
            <p:ph type="body" sz="quarter" idx="19"/>
          </p:nvPr>
        </p:nvSpPr>
        <p:spPr>
          <a:xfrm>
            <a:off x="6095999" y="776288"/>
            <a:ext cx="4521987" cy="5487987"/>
          </a:xfrm>
          <a:solidFill>
            <a:srgbClr val="656E8C"/>
          </a:solidFill>
        </p:spPr>
        <p:txBody>
          <a:bodyPr lIns="457200" tIns="457200" rIns="457200" bIns="457200" anchor="ctr" anchorCtr="0">
            <a:normAutofit/>
          </a:bodyPr>
          <a:lstStyle>
            <a:lvl1pPr marL="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15" name="Graphic 6">
            <a:extLst>
              <a:ext uri="{FF2B5EF4-FFF2-40B4-BE49-F238E27FC236}">
                <a16:creationId xmlns:a16="http://schemas.microsoft.com/office/drawing/2014/main" id="{0ADC731F-5498-7CFB-6FB1-84FA538645B8}"/>
              </a:ext>
            </a:extLst>
          </p:cNvPr>
          <p:cNvSpPr/>
          <p:nvPr userDrawn="1"/>
        </p:nvSpPr>
        <p:spPr>
          <a:xfrm rot="10800000">
            <a:off x="0" y="0"/>
            <a:ext cx="2778963" cy="3126352"/>
          </a:xfrm>
          <a:custGeom>
            <a:avLst/>
            <a:gdLst>
              <a:gd name="connsiteX0" fmla="*/ 4655058 w 4655058"/>
              <a:gd name="connsiteY0" fmla="*/ 5236972 h 5236971"/>
              <a:gd name="connsiteX1" fmla="*/ 0 w 4655058"/>
              <a:gd name="connsiteY1" fmla="*/ 5236972 h 5236971"/>
              <a:gd name="connsiteX2" fmla="*/ 4655058 w 4655058"/>
              <a:gd name="connsiteY2" fmla="*/ 0 h 5236971"/>
            </a:gdLst>
            <a:ahLst/>
            <a:cxnLst>
              <a:cxn ang="0">
                <a:pos x="connsiteX0" y="connsiteY0"/>
              </a:cxn>
              <a:cxn ang="0">
                <a:pos x="connsiteX1" y="connsiteY1"/>
              </a:cxn>
              <a:cxn ang="0">
                <a:pos x="connsiteX2" y="connsiteY2"/>
              </a:cxn>
            </a:cxnLst>
            <a:rect l="l" t="t" r="r" b="b"/>
            <a:pathLst>
              <a:path w="4655058" h="5236971">
                <a:moveTo>
                  <a:pt x="4655058" y="5236972"/>
                </a:moveTo>
                <a:lnTo>
                  <a:pt x="0" y="5236972"/>
                </a:lnTo>
                <a:lnTo>
                  <a:pt x="4655058" y="0"/>
                </a:lnTo>
                <a:close/>
              </a:path>
            </a:pathLst>
          </a:custGeom>
          <a:solidFill>
            <a:srgbClr val="656E8C"/>
          </a:solidFill>
          <a:ln w="6350" cap="flat">
            <a:noFill/>
            <a:prstDash val="solid"/>
            <a:miter/>
          </a:ln>
        </p:spPr>
        <p:txBody>
          <a:bodyPr rtlCol="0" anchor="ctr"/>
          <a:lstStyle/>
          <a:p>
            <a:endParaRPr lang="en-US"/>
          </a:p>
        </p:txBody>
      </p:sp>
      <p:pic>
        <p:nvPicPr>
          <p:cNvPr id="21" name="Picture 20">
            <a:extLst>
              <a:ext uri="{FF2B5EF4-FFF2-40B4-BE49-F238E27FC236}">
                <a16:creationId xmlns:a16="http://schemas.microsoft.com/office/drawing/2014/main" id="{8578886D-B79B-B7DC-B4A7-1BB207CDE4AA}"/>
              </a:ext>
            </a:extLst>
          </p:cNvPr>
          <p:cNvPicPr>
            <a:picLocks noChangeAspect="1"/>
          </p:cNvPicPr>
          <p:nvPr userDrawn="1"/>
        </p:nvPicPr>
        <p:blipFill>
          <a:blip r:embed="rId2"/>
          <a:stretch>
            <a:fillRect/>
          </a:stretch>
        </p:blipFill>
        <p:spPr>
          <a:xfrm>
            <a:off x="-1" y="5922506"/>
            <a:ext cx="1685925" cy="638131"/>
          </a:xfrm>
          <a:prstGeom prst="rect">
            <a:avLst/>
          </a:prstGeom>
        </p:spPr>
      </p:pic>
      <p:sp>
        <p:nvSpPr>
          <p:cNvPr id="22" name="TextBox 21">
            <a:extLst>
              <a:ext uri="{FF2B5EF4-FFF2-40B4-BE49-F238E27FC236}">
                <a16:creationId xmlns:a16="http://schemas.microsoft.com/office/drawing/2014/main" id="{696DB220-C7F1-7DC7-EEDE-124D24C0BB63}"/>
              </a:ext>
            </a:extLst>
          </p:cNvPr>
          <p:cNvSpPr txBox="1"/>
          <p:nvPr userDrawn="1"/>
        </p:nvSpPr>
        <p:spPr>
          <a:xfrm>
            <a:off x="-1" y="6546930"/>
            <a:ext cx="2700670" cy="261610"/>
          </a:xfrm>
          <a:prstGeom prst="rect">
            <a:avLst/>
          </a:prstGeom>
          <a:noFill/>
        </p:spPr>
        <p:txBody>
          <a:bodyPr wrap="square" rtlCol="0">
            <a:spAutoFit/>
          </a:bodyPr>
          <a:lstStyle/>
          <a:p>
            <a:r>
              <a:rPr lang="en-US" sz="1100" b="1" i="0" dirty="0" err="1">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3253914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 - Title and Conten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rgbClr val="49484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rgbClr val="49484F"/>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D3568AE1-0478-3CEC-3564-2260605B55BE}"/>
              </a:ext>
            </a:extLst>
          </p:cNvPr>
          <p:cNvSpPr>
            <a:spLocks noGrp="1"/>
          </p:cNvSpPr>
          <p:nvPr>
            <p:ph type="body" sz="quarter" idx="13" hasCustomPrompt="1"/>
          </p:nvPr>
        </p:nvSpPr>
        <p:spPr>
          <a:xfrm>
            <a:off x="467469" y="1243012"/>
            <a:ext cx="3452213" cy="719775"/>
          </a:xfrm>
          <a:noFill/>
          <a:ln>
            <a:noFill/>
          </a:ln>
        </p:spPr>
        <p:txBody>
          <a:bodyPr lIns="0" tIns="0" rIns="0" bIns="0" anchor="b" anchorCtr="0">
            <a:noAutofit/>
          </a:bodyPr>
          <a:lstStyle>
            <a:lvl1pPr marL="0" indent="0" algn="l">
              <a:buNone/>
              <a:defRPr sz="3600" b="1" i="0">
                <a:solidFill>
                  <a:srgbClr val="656E8C"/>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CLICK TO EDIT MASTER TEXT STYLES</a:t>
            </a:r>
          </a:p>
        </p:txBody>
      </p: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rgbClr val="49484F"/>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3" name="Text Placeholder 2">
            <a:extLst>
              <a:ext uri="{FF2B5EF4-FFF2-40B4-BE49-F238E27FC236}">
                <a16:creationId xmlns:a16="http://schemas.microsoft.com/office/drawing/2014/main" id="{C0C5392A-9F30-F67A-ADE2-AC0049F835BC}"/>
              </a:ext>
            </a:extLst>
          </p:cNvPr>
          <p:cNvSpPr>
            <a:spLocks noGrp="1"/>
          </p:cNvSpPr>
          <p:nvPr>
            <p:ph type="body" sz="quarter" idx="17"/>
          </p:nvPr>
        </p:nvSpPr>
        <p:spPr>
          <a:xfrm>
            <a:off x="467469" y="2712974"/>
            <a:ext cx="3452213" cy="3100132"/>
          </a:xfrm>
        </p:spPr>
        <p:txBody>
          <a:bodyPr>
            <a:normAutofit/>
          </a:bodyPr>
          <a:lstStyle>
            <a:lvl1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4C2F5B2-F4BF-79A4-2D4D-FBCB83140570}"/>
              </a:ext>
            </a:extLst>
          </p:cNvPr>
          <p:cNvSpPr>
            <a:spLocks noGrp="1"/>
          </p:cNvSpPr>
          <p:nvPr>
            <p:ph type="body" sz="quarter" idx="18"/>
          </p:nvPr>
        </p:nvSpPr>
        <p:spPr>
          <a:xfrm>
            <a:off x="467469" y="1985805"/>
            <a:ext cx="3452213" cy="393700"/>
          </a:xfrm>
        </p:spPr>
        <p:txBody>
          <a:bodyPr>
            <a:normAutofit/>
          </a:bodyPr>
          <a:lstStyle>
            <a:lvl1pPr marL="0" indent="0" algn="l">
              <a:buNone/>
              <a:defRPr sz="2200" b="1" i="0">
                <a:solidFill>
                  <a:srgbClr val="49484F"/>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Click to edit Master text styles</a:t>
            </a:r>
          </a:p>
        </p:txBody>
      </p:sp>
      <p:sp>
        <p:nvSpPr>
          <p:cNvPr id="12" name="Text Placeholder 10">
            <a:extLst>
              <a:ext uri="{FF2B5EF4-FFF2-40B4-BE49-F238E27FC236}">
                <a16:creationId xmlns:a16="http://schemas.microsoft.com/office/drawing/2014/main" id="{AA3686E0-A0C4-CC13-54F3-6BCF0FED4FFB}"/>
              </a:ext>
            </a:extLst>
          </p:cNvPr>
          <p:cNvSpPr>
            <a:spLocks noGrp="1"/>
          </p:cNvSpPr>
          <p:nvPr>
            <p:ph type="body" sz="quarter" idx="21"/>
          </p:nvPr>
        </p:nvSpPr>
        <p:spPr>
          <a:xfrm>
            <a:off x="4185657" y="403780"/>
            <a:ext cx="3403559" cy="4268929"/>
          </a:xfrm>
          <a:solidFill>
            <a:srgbClr val="656E8C"/>
          </a:solidFill>
        </p:spPr>
        <p:txBody>
          <a:bodyPr/>
          <a:lstStyle/>
          <a:p>
            <a:endParaRPr lang="en-US" dirty="0"/>
          </a:p>
          <a:p>
            <a:endParaRPr lang="en-US" dirty="0"/>
          </a:p>
          <a:p>
            <a:endParaRPr lang="en-US" dirty="0"/>
          </a:p>
          <a:p>
            <a:endParaRPr lang="en-US" dirty="0"/>
          </a:p>
          <a:p>
            <a:endParaRPr lang="en-US" dirty="0"/>
          </a:p>
          <a:p>
            <a:endParaRPr lang="en-US" dirty="0"/>
          </a:p>
        </p:txBody>
      </p:sp>
      <p:sp>
        <p:nvSpPr>
          <p:cNvPr id="15" name="Text Placeholder 42">
            <a:extLst>
              <a:ext uri="{FF2B5EF4-FFF2-40B4-BE49-F238E27FC236}">
                <a16:creationId xmlns:a16="http://schemas.microsoft.com/office/drawing/2014/main" id="{388DA8CD-E657-ED3C-FD9B-1CF9F743B554}"/>
              </a:ext>
            </a:extLst>
          </p:cNvPr>
          <p:cNvSpPr>
            <a:spLocks noGrp="1"/>
          </p:cNvSpPr>
          <p:nvPr>
            <p:ph type="body" sz="quarter" idx="22"/>
          </p:nvPr>
        </p:nvSpPr>
        <p:spPr>
          <a:xfrm>
            <a:off x="7781026" y="403781"/>
            <a:ext cx="3403559" cy="4268928"/>
          </a:xfrm>
          <a:solidFill>
            <a:srgbClr val="213166"/>
          </a:solidFill>
        </p:spPr>
        <p:txBody>
          <a:bodyPr/>
          <a:lstStyle>
            <a:lvl1pPr marL="0" indent="0">
              <a:buNone/>
              <a:defRPr/>
            </a:lvl1pPr>
          </a:lstStyle>
          <a:p>
            <a:r>
              <a:rPr lang="en-US" dirty="0"/>
              <a:t>   </a:t>
            </a:r>
          </a:p>
        </p:txBody>
      </p:sp>
      <p:sp>
        <p:nvSpPr>
          <p:cNvPr id="17" name="Rectangle 16">
            <a:extLst>
              <a:ext uri="{FF2B5EF4-FFF2-40B4-BE49-F238E27FC236}">
                <a16:creationId xmlns:a16="http://schemas.microsoft.com/office/drawing/2014/main" id="{8C4381F2-D1AB-65DE-5E44-89987C179BDE}"/>
              </a:ext>
            </a:extLst>
          </p:cNvPr>
          <p:cNvSpPr/>
          <p:nvPr userDrawn="1"/>
        </p:nvSpPr>
        <p:spPr>
          <a:xfrm>
            <a:off x="4185657" y="4809674"/>
            <a:ext cx="6983936" cy="1049268"/>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F3E3B15B-42F6-16FE-5C09-4A4A29D44F2B}"/>
              </a:ext>
            </a:extLst>
          </p:cNvPr>
          <p:cNvSpPr>
            <a:spLocks noGrp="1"/>
          </p:cNvSpPr>
          <p:nvPr>
            <p:ph type="body" sz="quarter" idx="23"/>
          </p:nvPr>
        </p:nvSpPr>
        <p:spPr>
          <a:xfrm>
            <a:off x="4537075" y="749300"/>
            <a:ext cx="2703513" cy="3575050"/>
          </a:xfrm>
        </p:spPr>
        <p:txBody>
          <a:bodyPr>
            <a:normAutofit/>
          </a:bodyPr>
          <a:lstStyle>
            <a:lvl1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6">
            <a:extLst>
              <a:ext uri="{FF2B5EF4-FFF2-40B4-BE49-F238E27FC236}">
                <a16:creationId xmlns:a16="http://schemas.microsoft.com/office/drawing/2014/main" id="{ACF7C39E-EBAF-90B8-0871-6D6D14B18732}"/>
              </a:ext>
            </a:extLst>
          </p:cNvPr>
          <p:cNvSpPr>
            <a:spLocks noGrp="1"/>
          </p:cNvSpPr>
          <p:nvPr>
            <p:ph type="body" sz="quarter" idx="24"/>
          </p:nvPr>
        </p:nvSpPr>
        <p:spPr>
          <a:xfrm>
            <a:off x="8131048" y="796713"/>
            <a:ext cx="2703513" cy="3575050"/>
          </a:xfrm>
        </p:spPr>
        <p:txBody>
          <a:bodyPr>
            <a:normAutofit/>
          </a:bodyPr>
          <a:lstStyle>
            <a:lvl1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6">
            <a:extLst>
              <a:ext uri="{FF2B5EF4-FFF2-40B4-BE49-F238E27FC236}">
                <a16:creationId xmlns:a16="http://schemas.microsoft.com/office/drawing/2014/main" id="{129655ED-8919-9C20-D808-3D9BB770DA89}"/>
              </a:ext>
            </a:extLst>
          </p:cNvPr>
          <p:cNvSpPr>
            <a:spLocks noGrp="1"/>
          </p:cNvSpPr>
          <p:nvPr>
            <p:ph type="body" sz="quarter" idx="25"/>
          </p:nvPr>
        </p:nvSpPr>
        <p:spPr>
          <a:xfrm>
            <a:off x="4535679" y="5039790"/>
            <a:ext cx="6298882" cy="590045"/>
          </a:xfrm>
        </p:spPr>
        <p:txBody>
          <a:bodyPr>
            <a:normAutofit/>
          </a:bodyPr>
          <a:lstStyle>
            <a:lvl1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2" name="Picture 21">
            <a:extLst>
              <a:ext uri="{FF2B5EF4-FFF2-40B4-BE49-F238E27FC236}">
                <a16:creationId xmlns:a16="http://schemas.microsoft.com/office/drawing/2014/main" id="{589D85D0-B20B-9196-6E1F-BE2E88DF7688}"/>
              </a:ext>
            </a:extLst>
          </p:cNvPr>
          <p:cNvPicPr>
            <a:picLocks noChangeAspect="1"/>
          </p:cNvPicPr>
          <p:nvPr userDrawn="1"/>
        </p:nvPicPr>
        <p:blipFill>
          <a:blip r:embed="rId2"/>
          <a:stretch>
            <a:fillRect/>
          </a:stretch>
        </p:blipFill>
        <p:spPr>
          <a:xfrm>
            <a:off x="0" y="5917659"/>
            <a:ext cx="1685925" cy="629731"/>
          </a:xfrm>
          <a:prstGeom prst="rect">
            <a:avLst/>
          </a:prstGeom>
        </p:spPr>
      </p:pic>
      <p:sp>
        <p:nvSpPr>
          <p:cNvPr id="23" name="TextBox 22">
            <a:extLst>
              <a:ext uri="{FF2B5EF4-FFF2-40B4-BE49-F238E27FC236}">
                <a16:creationId xmlns:a16="http://schemas.microsoft.com/office/drawing/2014/main" id="{D2D3432C-B60F-8F72-B2AF-EEEDCDA5549B}"/>
              </a:ext>
            </a:extLst>
          </p:cNvPr>
          <p:cNvSpPr txBox="1"/>
          <p:nvPr userDrawn="1"/>
        </p:nvSpPr>
        <p:spPr>
          <a:xfrm>
            <a:off x="0" y="6552986"/>
            <a:ext cx="2700670" cy="261610"/>
          </a:xfrm>
          <a:prstGeom prst="rect">
            <a:avLst/>
          </a:prstGeom>
          <a:noFill/>
        </p:spPr>
        <p:txBody>
          <a:bodyPr wrap="square" rtlCol="0">
            <a:spAutoFit/>
          </a:bodyPr>
          <a:lstStyle/>
          <a:p>
            <a:r>
              <a:rPr lang="en-US" sz="1100" b="1" i="0" dirty="0" err="1">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807411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 - Transitio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AB7D7D7-55EC-9CA9-064C-EE2FB41ACB19}"/>
              </a:ext>
            </a:extLst>
          </p:cNvPr>
          <p:cNvSpPr/>
          <p:nvPr userDrawn="1"/>
        </p:nvSpPr>
        <p:spPr>
          <a:xfrm>
            <a:off x="0" y="-1"/>
            <a:ext cx="11180763" cy="6858001"/>
          </a:xfrm>
          <a:prstGeom prst="rect">
            <a:avLst/>
          </a:prstGeom>
          <a:solidFill>
            <a:srgbClr val="213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07A8C23-F7ED-A36A-3ADC-FB491AE6FDDB}"/>
              </a:ext>
            </a:extLst>
          </p:cNvPr>
          <p:cNvSpPr/>
          <p:nvPr userDrawn="1"/>
        </p:nvSpPr>
        <p:spPr>
          <a:xfrm>
            <a:off x="11180763" y="0"/>
            <a:ext cx="1011237" cy="685800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19" name="Picture Placeholder 18">
            <a:extLst>
              <a:ext uri="{FF2B5EF4-FFF2-40B4-BE49-F238E27FC236}">
                <a16:creationId xmlns:a16="http://schemas.microsoft.com/office/drawing/2014/main" id="{5B79D23F-15E1-F8E9-9DFB-88DDEF588F08}"/>
              </a:ext>
            </a:extLst>
          </p:cNvPr>
          <p:cNvSpPr>
            <a:spLocks noGrp="1"/>
          </p:cNvSpPr>
          <p:nvPr>
            <p:ph type="pic" sz="quarter" idx="17"/>
          </p:nvPr>
        </p:nvSpPr>
        <p:spPr>
          <a:xfrm>
            <a:off x="176172" y="-976580"/>
            <a:ext cx="5786324" cy="5786324"/>
          </a:xfrm>
          <a:custGeom>
            <a:avLst/>
            <a:gdLst>
              <a:gd name="connsiteX0" fmla="*/ 2893162 w 5786324"/>
              <a:gd name="connsiteY0" fmla="*/ 0 h 5786324"/>
              <a:gd name="connsiteX1" fmla="*/ 5786324 w 5786324"/>
              <a:gd name="connsiteY1" fmla="*/ 2893162 h 5786324"/>
              <a:gd name="connsiteX2" fmla="*/ 2893162 w 5786324"/>
              <a:gd name="connsiteY2" fmla="*/ 5786324 h 5786324"/>
              <a:gd name="connsiteX3" fmla="*/ 0 w 5786324"/>
              <a:gd name="connsiteY3" fmla="*/ 2893162 h 5786324"/>
              <a:gd name="connsiteX4" fmla="*/ 2893162 w 5786324"/>
              <a:gd name="connsiteY4" fmla="*/ 0 h 57863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86324" h="5786324">
                <a:moveTo>
                  <a:pt x="2893162" y="0"/>
                </a:moveTo>
                <a:cubicBezTo>
                  <a:pt x="4491011" y="0"/>
                  <a:pt x="5786324" y="1295313"/>
                  <a:pt x="5786324" y="2893162"/>
                </a:cubicBezTo>
                <a:cubicBezTo>
                  <a:pt x="5786324" y="4491011"/>
                  <a:pt x="4491011" y="5786324"/>
                  <a:pt x="2893162" y="5786324"/>
                </a:cubicBezTo>
                <a:cubicBezTo>
                  <a:pt x="1295313" y="5786324"/>
                  <a:pt x="0" y="4491011"/>
                  <a:pt x="0" y="2893162"/>
                </a:cubicBezTo>
                <a:cubicBezTo>
                  <a:pt x="0" y="1295313"/>
                  <a:pt x="1295313" y="0"/>
                  <a:pt x="2893162" y="0"/>
                </a:cubicBezTo>
                <a:close/>
              </a:path>
            </a:pathLst>
          </a:custGeom>
          <a:noFill/>
        </p:spPr>
        <p:txBody>
          <a:bodyPr wrap="square">
            <a:noAutofit/>
          </a:bodyPr>
          <a:lstStyle/>
          <a:p>
            <a:endParaRPr lang="en-US"/>
          </a:p>
        </p:txBody>
      </p:sp>
      <p:sp>
        <p:nvSpPr>
          <p:cNvPr id="20" name="Picture Placeholder 19">
            <a:extLst>
              <a:ext uri="{FF2B5EF4-FFF2-40B4-BE49-F238E27FC236}">
                <a16:creationId xmlns:a16="http://schemas.microsoft.com/office/drawing/2014/main" id="{D7889107-9F8C-F50B-72FF-DFECB5CE3236}"/>
              </a:ext>
            </a:extLst>
          </p:cNvPr>
          <p:cNvSpPr>
            <a:spLocks noGrp="1"/>
          </p:cNvSpPr>
          <p:nvPr>
            <p:ph type="pic" sz="quarter" idx="18"/>
          </p:nvPr>
        </p:nvSpPr>
        <p:spPr>
          <a:xfrm>
            <a:off x="5411910" y="2575109"/>
            <a:ext cx="4744855" cy="4744855"/>
          </a:xfrm>
          <a:custGeom>
            <a:avLst/>
            <a:gdLst>
              <a:gd name="connsiteX0" fmla="*/ 2893162 w 5786324"/>
              <a:gd name="connsiteY0" fmla="*/ 0 h 5786324"/>
              <a:gd name="connsiteX1" fmla="*/ 5786324 w 5786324"/>
              <a:gd name="connsiteY1" fmla="*/ 2893162 h 5786324"/>
              <a:gd name="connsiteX2" fmla="*/ 2893162 w 5786324"/>
              <a:gd name="connsiteY2" fmla="*/ 5786324 h 5786324"/>
              <a:gd name="connsiteX3" fmla="*/ 0 w 5786324"/>
              <a:gd name="connsiteY3" fmla="*/ 2893162 h 5786324"/>
              <a:gd name="connsiteX4" fmla="*/ 2893162 w 5786324"/>
              <a:gd name="connsiteY4" fmla="*/ 0 h 57863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86324" h="5786324">
                <a:moveTo>
                  <a:pt x="2893162" y="0"/>
                </a:moveTo>
                <a:cubicBezTo>
                  <a:pt x="4491011" y="0"/>
                  <a:pt x="5786324" y="1295313"/>
                  <a:pt x="5786324" y="2893162"/>
                </a:cubicBezTo>
                <a:cubicBezTo>
                  <a:pt x="5786324" y="4491011"/>
                  <a:pt x="4491011" y="5786324"/>
                  <a:pt x="2893162" y="5786324"/>
                </a:cubicBezTo>
                <a:cubicBezTo>
                  <a:pt x="1295313" y="5786324"/>
                  <a:pt x="0" y="4491011"/>
                  <a:pt x="0" y="2893162"/>
                </a:cubicBezTo>
                <a:cubicBezTo>
                  <a:pt x="0" y="1295313"/>
                  <a:pt x="1295313" y="0"/>
                  <a:pt x="2893162" y="0"/>
                </a:cubicBezTo>
                <a:close/>
              </a:path>
            </a:pathLst>
          </a:custGeom>
          <a:noFill/>
        </p:spPr>
        <p:txBody>
          <a:bodyPr wrap="square">
            <a:noAutofit/>
          </a:bodyPr>
          <a:lstStyle/>
          <a:p>
            <a:endParaRPr lang="en-US" dirty="0"/>
          </a:p>
        </p:txBody>
      </p:sp>
      <p:sp>
        <p:nvSpPr>
          <p:cNvPr id="22" name="Graphic 6">
            <a:extLst>
              <a:ext uri="{FF2B5EF4-FFF2-40B4-BE49-F238E27FC236}">
                <a16:creationId xmlns:a16="http://schemas.microsoft.com/office/drawing/2014/main" id="{319BD4AE-9D00-86B8-BFBD-5E4A26E3A10D}"/>
              </a:ext>
            </a:extLst>
          </p:cNvPr>
          <p:cNvSpPr/>
          <p:nvPr userDrawn="1"/>
        </p:nvSpPr>
        <p:spPr>
          <a:xfrm rot="16200000">
            <a:off x="6691980" y="-263716"/>
            <a:ext cx="4219207" cy="4746636"/>
          </a:xfrm>
          <a:custGeom>
            <a:avLst/>
            <a:gdLst>
              <a:gd name="connsiteX0" fmla="*/ 4655058 w 4655058"/>
              <a:gd name="connsiteY0" fmla="*/ 5236972 h 5236971"/>
              <a:gd name="connsiteX1" fmla="*/ 0 w 4655058"/>
              <a:gd name="connsiteY1" fmla="*/ 5236972 h 5236971"/>
              <a:gd name="connsiteX2" fmla="*/ 4655058 w 4655058"/>
              <a:gd name="connsiteY2" fmla="*/ 0 h 5236971"/>
            </a:gdLst>
            <a:ahLst/>
            <a:cxnLst>
              <a:cxn ang="0">
                <a:pos x="connsiteX0" y="connsiteY0"/>
              </a:cxn>
              <a:cxn ang="0">
                <a:pos x="connsiteX1" y="connsiteY1"/>
              </a:cxn>
              <a:cxn ang="0">
                <a:pos x="connsiteX2" y="connsiteY2"/>
              </a:cxn>
            </a:cxnLst>
            <a:rect l="l" t="t" r="r" b="b"/>
            <a:pathLst>
              <a:path w="4655058" h="5236971">
                <a:moveTo>
                  <a:pt x="4655058" y="5236972"/>
                </a:moveTo>
                <a:lnTo>
                  <a:pt x="0" y="5236972"/>
                </a:lnTo>
                <a:lnTo>
                  <a:pt x="4655058" y="0"/>
                </a:lnTo>
                <a:close/>
              </a:path>
            </a:pathLst>
          </a:custGeom>
          <a:solidFill>
            <a:srgbClr val="F6B31E"/>
          </a:solidFill>
          <a:ln w="6350" cap="flat">
            <a:noFill/>
            <a:prstDash val="solid"/>
            <a:miter/>
          </a:ln>
        </p:spPr>
        <p:txBody>
          <a:bodyPr rtlCol="0" anchor="ctr"/>
          <a:lstStyle/>
          <a:p>
            <a:endParaRPr lang="en-US"/>
          </a:p>
        </p:txBody>
      </p:sp>
      <p:sp>
        <p:nvSpPr>
          <p:cNvPr id="7" name="Text Placeholder 6">
            <a:extLst>
              <a:ext uri="{FF2B5EF4-FFF2-40B4-BE49-F238E27FC236}">
                <a16:creationId xmlns:a16="http://schemas.microsoft.com/office/drawing/2014/main" id="{C82E0358-CD2C-FB70-76F9-381DBCEB0E73}"/>
              </a:ext>
            </a:extLst>
          </p:cNvPr>
          <p:cNvSpPr>
            <a:spLocks noGrp="1"/>
          </p:cNvSpPr>
          <p:nvPr>
            <p:ph type="body" sz="quarter" idx="19" hasCustomPrompt="1"/>
          </p:nvPr>
        </p:nvSpPr>
        <p:spPr>
          <a:xfrm>
            <a:off x="3965575" y="461963"/>
            <a:ext cx="6773863" cy="1381184"/>
          </a:xfrm>
          <a:solidFill>
            <a:srgbClr val="656E8C"/>
          </a:solidFill>
        </p:spPr>
        <p:txBody>
          <a:bodyPr lIns="457200" anchor="ctr" anchorCtr="0">
            <a:noAutofit/>
          </a:bodyPr>
          <a:lstStyle>
            <a:lvl1pPr marL="0" indent="0">
              <a:buNone/>
              <a:defRPr sz="2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b="1">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1800" b="1">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1800" b="1">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1800" b="1">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23" name="Donut 22">
            <a:extLst>
              <a:ext uri="{FF2B5EF4-FFF2-40B4-BE49-F238E27FC236}">
                <a16:creationId xmlns:a16="http://schemas.microsoft.com/office/drawing/2014/main" id="{3D3D0421-978D-1386-3512-3D1DE1050D17}"/>
              </a:ext>
            </a:extLst>
          </p:cNvPr>
          <p:cNvSpPr/>
          <p:nvPr userDrawn="1"/>
        </p:nvSpPr>
        <p:spPr>
          <a:xfrm>
            <a:off x="3061960" y="5541706"/>
            <a:ext cx="2632587" cy="2632587"/>
          </a:xfrm>
          <a:prstGeom prst="donu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7" name="Picture 16">
            <a:extLst>
              <a:ext uri="{FF2B5EF4-FFF2-40B4-BE49-F238E27FC236}">
                <a16:creationId xmlns:a16="http://schemas.microsoft.com/office/drawing/2014/main" id="{DB22B97D-8590-5F15-791C-91BDDDB47ADE}"/>
              </a:ext>
            </a:extLst>
          </p:cNvPr>
          <p:cNvPicPr>
            <a:picLocks noChangeAspect="1"/>
          </p:cNvPicPr>
          <p:nvPr userDrawn="1"/>
        </p:nvPicPr>
        <p:blipFill>
          <a:blip r:embed="rId2"/>
          <a:stretch>
            <a:fillRect/>
          </a:stretch>
        </p:blipFill>
        <p:spPr>
          <a:xfrm>
            <a:off x="-1" y="5922506"/>
            <a:ext cx="1685925" cy="638131"/>
          </a:xfrm>
          <a:prstGeom prst="rect">
            <a:avLst/>
          </a:prstGeom>
        </p:spPr>
      </p:pic>
      <p:sp>
        <p:nvSpPr>
          <p:cNvPr id="18" name="TextBox 17">
            <a:extLst>
              <a:ext uri="{FF2B5EF4-FFF2-40B4-BE49-F238E27FC236}">
                <a16:creationId xmlns:a16="http://schemas.microsoft.com/office/drawing/2014/main" id="{D9A45757-A542-3A24-1C05-C6EC0D4196B0}"/>
              </a:ext>
            </a:extLst>
          </p:cNvPr>
          <p:cNvSpPr txBox="1"/>
          <p:nvPr userDrawn="1"/>
        </p:nvSpPr>
        <p:spPr>
          <a:xfrm>
            <a:off x="-1" y="6546930"/>
            <a:ext cx="2700670" cy="261610"/>
          </a:xfrm>
          <a:prstGeom prst="rect">
            <a:avLst/>
          </a:prstGeom>
          <a:noFill/>
        </p:spPr>
        <p:txBody>
          <a:bodyPr wrap="square" rtlCol="0">
            <a:spAutoFit/>
          </a:bodyPr>
          <a:lstStyle/>
          <a:p>
            <a:r>
              <a:rPr lang="en-US" sz="1100" b="1" i="0" dirty="0" err="1">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3258381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 - Title and Content">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E591AF9A-70D1-18CE-1E7F-75E1D2A3EA5A}"/>
              </a:ext>
            </a:extLst>
          </p:cNvPr>
          <p:cNvSpPr/>
          <p:nvPr userDrawn="1"/>
        </p:nvSpPr>
        <p:spPr>
          <a:xfrm>
            <a:off x="8180388" y="3808675"/>
            <a:ext cx="3005786" cy="3049324"/>
          </a:xfrm>
          <a:prstGeom prst="rect">
            <a:avLst/>
          </a:pr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Picture Placeholder 40">
            <a:extLst>
              <a:ext uri="{FF2B5EF4-FFF2-40B4-BE49-F238E27FC236}">
                <a16:creationId xmlns:a16="http://schemas.microsoft.com/office/drawing/2014/main" id="{D736A273-1495-7B72-F407-528B19BCD33B}"/>
              </a:ext>
            </a:extLst>
          </p:cNvPr>
          <p:cNvSpPr>
            <a:spLocks noGrp="1"/>
          </p:cNvSpPr>
          <p:nvPr>
            <p:ph type="pic" sz="quarter" idx="17"/>
          </p:nvPr>
        </p:nvSpPr>
        <p:spPr>
          <a:xfrm>
            <a:off x="3752924" y="0"/>
            <a:ext cx="7423076" cy="6858002"/>
          </a:xfrm>
          <a:custGeom>
            <a:avLst/>
            <a:gdLst>
              <a:gd name="connsiteX0" fmla="*/ 7423076 w 7423076"/>
              <a:gd name="connsiteY0" fmla="*/ 4897059 h 6857999"/>
              <a:gd name="connsiteX1" fmla="*/ 7423076 w 7423076"/>
              <a:gd name="connsiteY1" fmla="*/ 6857999 h 6857999"/>
              <a:gd name="connsiteX2" fmla="*/ 5471798 w 7423076"/>
              <a:gd name="connsiteY2" fmla="*/ 6857999 h 6857999"/>
              <a:gd name="connsiteX3" fmla="*/ 7232700 w 7423076"/>
              <a:gd name="connsiteY3" fmla="*/ 4906672 h 6857999"/>
              <a:gd name="connsiteX4" fmla="*/ 6096030 w 7423076"/>
              <a:gd name="connsiteY4" fmla="*/ 0 h 6857999"/>
              <a:gd name="connsiteX5" fmla="*/ 7423076 w 7423076"/>
              <a:gd name="connsiteY5" fmla="*/ 0 h 6857999"/>
              <a:gd name="connsiteX6" fmla="*/ 7423076 w 7423076"/>
              <a:gd name="connsiteY6" fmla="*/ 4582248 h 6857999"/>
              <a:gd name="connsiteX7" fmla="*/ 7200520 w 7423076"/>
              <a:gd name="connsiteY7" fmla="*/ 4593487 h 6857999"/>
              <a:gd name="connsiteX8" fmla="*/ 5156986 w 7423076"/>
              <a:gd name="connsiteY8" fmla="*/ 6857999 h 6857999"/>
              <a:gd name="connsiteX9" fmla="*/ 0 w 7423076"/>
              <a:gd name="connsiteY9"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23076" h="6857999">
                <a:moveTo>
                  <a:pt x="7423076" y="4897059"/>
                </a:moveTo>
                <a:lnTo>
                  <a:pt x="7423076" y="6857999"/>
                </a:lnTo>
                <a:lnTo>
                  <a:pt x="5471798" y="6857999"/>
                </a:lnTo>
                <a:cubicBezTo>
                  <a:pt x="5471798" y="5842405"/>
                  <a:pt x="6243611" y="5007116"/>
                  <a:pt x="7232700" y="4906672"/>
                </a:cubicBezTo>
                <a:close/>
                <a:moveTo>
                  <a:pt x="6096030" y="0"/>
                </a:moveTo>
                <a:lnTo>
                  <a:pt x="7423076" y="0"/>
                </a:lnTo>
                <a:lnTo>
                  <a:pt x="7423076" y="4582248"/>
                </a:lnTo>
                <a:lnTo>
                  <a:pt x="7200520" y="4593487"/>
                </a:lnTo>
                <a:cubicBezTo>
                  <a:pt x="6052722" y="4710057"/>
                  <a:pt x="5156986" y="5679453"/>
                  <a:pt x="5156986" y="6857999"/>
                </a:cubicBezTo>
                <a:lnTo>
                  <a:pt x="0" y="6857999"/>
                </a:lnTo>
                <a:close/>
              </a:path>
            </a:pathLst>
          </a:custGeom>
          <a:noFill/>
        </p:spPr>
        <p:txBody>
          <a:bodyPr wrap="square">
            <a:noAutofit/>
          </a:bodyPr>
          <a:lstStyle/>
          <a:p>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rgbClr val="49484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rgbClr val="49484F"/>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D3568AE1-0478-3CEC-3564-2260605B55BE}"/>
              </a:ext>
            </a:extLst>
          </p:cNvPr>
          <p:cNvSpPr>
            <a:spLocks noGrp="1"/>
          </p:cNvSpPr>
          <p:nvPr>
            <p:ph type="body" sz="quarter" idx="13" hasCustomPrompt="1"/>
          </p:nvPr>
        </p:nvSpPr>
        <p:spPr>
          <a:xfrm>
            <a:off x="0" y="625475"/>
            <a:ext cx="6096000" cy="1471613"/>
          </a:xfrm>
          <a:noFill/>
          <a:ln>
            <a:noFill/>
          </a:ln>
        </p:spPr>
        <p:txBody>
          <a:bodyPr lIns="914400" rIns="914400" anchor="ctr" anchorCtr="0">
            <a:noAutofit/>
          </a:bodyPr>
          <a:lstStyle>
            <a:lvl1pPr marL="0" indent="0">
              <a:buNone/>
              <a:defRPr sz="3600" b="1" i="0">
                <a:solidFill>
                  <a:srgbClr val="656E8C"/>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CLICK TO EDIT MASTER TEXT STYLES</a:t>
            </a:r>
          </a:p>
        </p:txBody>
      </p:sp>
      <p:sp>
        <p:nvSpPr>
          <p:cNvPr id="20" name="Text Placeholder 19">
            <a:extLst>
              <a:ext uri="{FF2B5EF4-FFF2-40B4-BE49-F238E27FC236}">
                <a16:creationId xmlns:a16="http://schemas.microsoft.com/office/drawing/2014/main" id="{E4E07446-9A6D-816E-F156-2E7CBFE3E640}"/>
              </a:ext>
            </a:extLst>
          </p:cNvPr>
          <p:cNvSpPr>
            <a:spLocks noGrp="1"/>
          </p:cNvSpPr>
          <p:nvPr>
            <p:ph type="body" sz="quarter" idx="14" hasCustomPrompt="1"/>
          </p:nvPr>
        </p:nvSpPr>
        <p:spPr>
          <a:xfrm>
            <a:off x="889000" y="2310650"/>
            <a:ext cx="5207000" cy="542925"/>
          </a:xfrm>
        </p:spPr>
        <p:txBody>
          <a:bodyPr>
            <a:normAutofit/>
          </a:bodyPr>
          <a:lstStyle>
            <a:lvl1pPr marL="0" indent="0">
              <a:buNone/>
              <a:defRPr sz="2200" b="1" i="0">
                <a:solidFill>
                  <a:srgbClr val="49484F"/>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2" name="Text Placeholder 21">
            <a:extLst>
              <a:ext uri="{FF2B5EF4-FFF2-40B4-BE49-F238E27FC236}">
                <a16:creationId xmlns:a16="http://schemas.microsoft.com/office/drawing/2014/main" id="{3A44BB9B-6CEC-0001-ECD6-16ED20C3F857}"/>
              </a:ext>
            </a:extLst>
          </p:cNvPr>
          <p:cNvSpPr>
            <a:spLocks noGrp="1"/>
          </p:cNvSpPr>
          <p:nvPr>
            <p:ph type="body" sz="quarter" idx="15"/>
          </p:nvPr>
        </p:nvSpPr>
        <p:spPr>
          <a:xfrm>
            <a:off x="889000" y="3014276"/>
            <a:ext cx="3326539" cy="2570162"/>
          </a:xfrm>
        </p:spPr>
        <p:txBody>
          <a:bodyPr>
            <a:normAutofit/>
          </a:bodyPr>
          <a:lstStyle>
            <a:lvl1pPr marL="228600" indent="-228600">
              <a:buClr>
                <a:srgbClr val="656E8C"/>
              </a:buClr>
              <a:buFont typeface="Wingdings" pitchFamily="2" charset="2"/>
              <a:buChar cha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656E8C"/>
              </a:buClr>
              <a:buFont typeface="Wingdings" pitchFamily="2" charset="2"/>
              <a:buChar cha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656E8C"/>
              </a:buClr>
              <a:buFont typeface="Wingdings" pitchFamily="2" charset="2"/>
              <a:buChar cha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656E8C"/>
              </a:buClr>
              <a:buFont typeface="Wingdings" pitchFamily="2" charset="2"/>
              <a:buChar cha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656E8C"/>
              </a:buClr>
              <a:buFont typeface="Wingdings" pitchFamily="2" charset="2"/>
              <a:buChar cha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rgbClr val="49484F"/>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46" name="Graphic 44">
            <a:extLst>
              <a:ext uri="{FF2B5EF4-FFF2-40B4-BE49-F238E27FC236}">
                <a16:creationId xmlns:a16="http://schemas.microsoft.com/office/drawing/2014/main" id="{31C6AE44-D5CC-0E88-571D-67A1B1463E65}"/>
              </a:ext>
            </a:extLst>
          </p:cNvPr>
          <p:cNvSpPr/>
          <p:nvPr/>
        </p:nvSpPr>
        <p:spPr>
          <a:xfrm>
            <a:off x="5755557" y="-6"/>
            <a:ext cx="3563359" cy="1985090"/>
          </a:xfrm>
          <a:custGeom>
            <a:avLst/>
            <a:gdLst>
              <a:gd name="connsiteX0" fmla="*/ 4937062 w 9874186"/>
              <a:gd name="connsiteY0" fmla="*/ 5500751 h 5500751"/>
              <a:gd name="connsiteX1" fmla="*/ 9874186 w 9874186"/>
              <a:gd name="connsiteY1" fmla="*/ 0 h 5500751"/>
              <a:gd name="connsiteX2" fmla="*/ 0 w 9874186"/>
              <a:gd name="connsiteY2" fmla="*/ 0 h 5500751"/>
            </a:gdLst>
            <a:ahLst/>
            <a:cxnLst>
              <a:cxn ang="0">
                <a:pos x="connsiteX0" y="connsiteY0"/>
              </a:cxn>
              <a:cxn ang="0">
                <a:pos x="connsiteX1" y="connsiteY1"/>
              </a:cxn>
              <a:cxn ang="0">
                <a:pos x="connsiteX2" y="connsiteY2"/>
              </a:cxn>
            </a:cxnLst>
            <a:rect l="l" t="t" r="r" b="b"/>
            <a:pathLst>
              <a:path w="9874186" h="5500751">
                <a:moveTo>
                  <a:pt x="4937062" y="5500751"/>
                </a:moveTo>
                <a:lnTo>
                  <a:pt x="9874186" y="0"/>
                </a:lnTo>
                <a:lnTo>
                  <a:pt x="0" y="0"/>
                </a:lnTo>
                <a:close/>
              </a:path>
            </a:pathLst>
          </a:custGeom>
          <a:solidFill>
            <a:srgbClr val="213166"/>
          </a:solidFill>
          <a:ln w="6350" cap="flat">
            <a:noFill/>
            <a:prstDash val="solid"/>
            <a:miter/>
          </a:ln>
        </p:spPr>
        <p:txBody>
          <a:bodyPr rtlCol="0" anchor="ctr"/>
          <a:lstStyle/>
          <a:p>
            <a:endParaRPr lang="en-US"/>
          </a:p>
        </p:txBody>
      </p:sp>
      <p:pic>
        <p:nvPicPr>
          <p:cNvPr id="17" name="Picture 16">
            <a:extLst>
              <a:ext uri="{FF2B5EF4-FFF2-40B4-BE49-F238E27FC236}">
                <a16:creationId xmlns:a16="http://schemas.microsoft.com/office/drawing/2014/main" id="{1A7AAACC-8FA0-049B-545B-20877D59569A}"/>
              </a:ext>
            </a:extLst>
          </p:cNvPr>
          <p:cNvPicPr>
            <a:picLocks noChangeAspect="1"/>
          </p:cNvPicPr>
          <p:nvPr userDrawn="1"/>
        </p:nvPicPr>
        <p:blipFill>
          <a:blip r:embed="rId2"/>
          <a:stretch>
            <a:fillRect/>
          </a:stretch>
        </p:blipFill>
        <p:spPr>
          <a:xfrm>
            <a:off x="0" y="5917659"/>
            <a:ext cx="1685925" cy="629731"/>
          </a:xfrm>
          <a:prstGeom prst="rect">
            <a:avLst/>
          </a:prstGeom>
        </p:spPr>
      </p:pic>
      <p:sp>
        <p:nvSpPr>
          <p:cNvPr id="19" name="TextBox 18">
            <a:extLst>
              <a:ext uri="{FF2B5EF4-FFF2-40B4-BE49-F238E27FC236}">
                <a16:creationId xmlns:a16="http://schemas.microsoft.com/office/drawing/2014/main" id="{7B44560E-B886-4469-8431-558E20876E93}"/>
              </a:ext>
            </a:extLst>
          </p:cNvPr>
          <p:cNvSpPr txBox="1"/>
          <p:nvPr userDrawn="1"/>
        </p:nvSpPr>
        <p:spPr>
          <a:xfrm>
            <a:off x="0" y="6552986"/>
            <a:ext cx="2700670" cy="261610"/>
          </a:xfrm>
          <a:prstGeom prst="rect">
            <a:avLst/>
          </a:prstGeom>
          <a:noFill/>
        </p:spPr>
        <p:txBody>
          <a:bodyPr wrap="square" rtlCol="0">
            <a:spAutoFit/>
          </a:bodyPr>
          <a:lstStyle/>
          <a:p>
            <a:r>
              <a:rPr lang="en-US" sz="1100" b="1" i="0" dirty="0" err="1">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4193117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 - 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66FBC5-23EA-D4C5-197D-A75D6C9C1919}"/>
              </a:ext>
            </a:extLst>
          </p:cNvPr>
          <p:cNvSpPr/>
          <p:nvPr userDrawn="1"/>
        </p:nvSpPr>
        <p:spPr>
          <a:xfrm>
            <a:off x="11180763" y="0"/>
            <a:ext cx="1011237" cy="685800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534A0811-88F2-4DB0-6E68-D62982DA51B9}"/>
              </a:ext>
            </a:extLst>
          </p:cNvPr>
          <p:cNvSpPr/>
          <p:nvPr userDrawn="1"/>
        </p:nvSpPr>
        <p:spPr>
          <a:xfrm>
            <a:off x="0" y="-1"/>
            <a:ext cx="11180763" cy="6858001"/>
          </a:xfrm>
          <a:prstGeom prst="rect">
            <a:avLst/>
          </a:prstGeom>
          <a:solidFill>
            <a:srgbClr val="213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15F6AC4-E719-C5E1-683E-7A91A92BAA08}"/>
              </a:ext>
            </a:extLst>
          </p:cNvPr>
          <p:cNvSpPr/>
          <p:nvPr userDrawn="1"/>
        </p:nvSpPr>
        <p:spPr>
          <a:xfrm>
            <a:off x="5819329" y="-36391"/>
            <a:ext cx="884349" cy="6232525"/>
          </a:xfrm>
          <a:prstGeom prst="rect">
            <a:avLst/>
          </a:pr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D3568AE1-0478-3CEC-3564-2260605B55BE}"/>
              </a:ext>
            </a:extLst>
          </p:cNvPr>
          <p:cNvSpPr>
            <a:spLocks noGrp="1"/>
          </p:cNvSpPr>
          <p:nvPr>
            <p:ph type="body" sz="quarter" idx="13" hasCustomPrompt="1"/>
          </p:nvPr>
        </p:nvSpPr>
        <p:spPr>
          <a:xfrm>
            <a:off x="6322017" y="4357407"/>
            <a:ext cx="4704240" cy="1471613"/>
          </a:xfrm>
          <a:noFill/>
        </p:spPr>
        <p:txBody>
          <a:bodyPr lIns="914400" rIns="914400" anchor="ctr" anchorCtr="0">
            <a:noAutofit/>
          </a:bodyPr>
          <a:lstStyle>
            <a:lvl1pPr marL="0" indent="0">
              <a:buNone/>
              <a:defRPr sz="22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CLICK TO EDIT MASTER TEXT STYLES</a:t>
            </a:r>
          </a:p>
        </p:txBody>
      </p:sp>
      <p:sp>
        <p:nvSpPr>
          <p:cNvPr id="20" name="Text Placeholder 19">
            <a:extLst>
              <a:ext uri="{FF2B5EF4-FFF2-40B4-BE49-F238E27FC236}">
                <a16:creationId xmlns:a16="http://schemas.microsoft.com/office/drawing/2014/main" id="{E4E07446-9A6D-816E-F156-2E7CBFE3E640}"/>
              </a:ext>
            </a:extLst>
          </p:cNvPr>
          <p:cNvSpPr>
            <a:spLocks noGrp="1"/>
          </p:cNvSpPr>
          <p:nvPr>
            <p:ph type="body" sz="quarter" idx="14" hasCustomPrompt="1"/>
          </p:nvPr>
        </p:nvSpPr>
        <p:spPr>
          <a:xfrm>
            <a:off x="1755692" y="877887"/>
            <a:ext cx="3611438" cy="542925"/>
          </a:xfrm>
        </p:spPr>
        <p:txBody>
          <a:bodyPr>
            <a:noAutofit/>
          </a:bodyPr>
          <a:lstStyle>
            <a:lvl1pPr marL="0" indent="0">
              <a:buNone/>
              <a:defRPr sz="3600" b="1" i="0">
                <a:solidFill>
                  <a:srgbClr val="F6B31E"/>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2" name="Text Placeholder 21">
            <a:extLst>
              <a:ext uri="{FF2B5EF4-FFF2-40B4-BE49-F238E27FC236}">
                <a16:creationId xmlns:a16="http://schemas.microsoft.com/office/drawing/2014/main" id="{3A44BB9B-6CEC-0001-ECD6-16ED20C3F857}"/>
              </a:ext>
            </a:extLst>
          </p:cNvPr>
          <p:cNvSpPr>
            <a:spLocks noGrp="1"/>
          </p:cNvSpPr>
          <p:nvPr>
            <p:ph type="body" sz="quarter" idx="15"/>
          </p:nvPr>
        </p:nvSpPr>
        <p:spPr>
          <a:xfrm>
            <a:off x="889000" y="2955073"/>
            <a:ext cx="4064663" cy="2531327"/>
          </a:xfrm>
        </p:spPr>
        <p:txBody>
          <a:bodyPr>
            <a:normAutofit/>
          </a:bodyPr>
          <a:lstStyle>
            <a:lvl1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7" name="Picture Placeholder 6">
            <a:extLst>
              <a:ext uri="{FF2B5EF4-FFF2-40B4-BE49-F238E27FC236}">
                <a16:creationId xmlns:a16="http://schemas.microsoft.com/office/drawing/2014/main" id="{FECAC9E4-29FE-F23D-974B-C89C37FAED4F}"/>
              </a:ext>
            </a:extLst>
          </p:cNvPr>
          <p:cNvSpPr>
            <a:spLocks noGrp="1"/>
          </p:cNvSpPr>
          <p:nvPr>
            <p:ph type="pic" sz="quarter" idx="17"/>
          </p:nvPr>
        </p:nvSpPr>
        <p:spPr>
          <a:xfrm>
            <a:off x="5412857" y="357854"/>
            <a:ext cx="5613400" cy="3641698"/>
          </a:xfrm>
          <a:noFill/>
        </p:spPr>
        <p:txBody>
          <a:bodyPr/>
          <a:lstStyle/>
          <a:p>
            <a:endParaRPr lang="en-US"/>
          </a:p>
        </p:txBody>
      </p:sp>
      <p:sp>
        <p:nvSpPr>
          <p:cNvPr id="11" name="Freeform 10">
            <a:extLst>
              <a:ext uri="{FF2B5EF4-FFF2-40B4-BE49-F238E27FC236}">
                <a16:creationId xmlns:a16="http://schemas.microsoft.com/office/drawing/2014/main" id="{A8966570-17F7-0AD2-8C04-21291816D008}"/>
              </a:ext>
            </a:extLst>
          </p:cNvPr>
          <p:cNvSpPr/>
          <p:nvPr/>
        </p:nvSpPr>
        <p:spPr>
          <a:xfrm>
            <a:off x="0" y="-5965"/>
            <a:ext cx="1025685" cy="1025685"/>
          </a:xfrm>
          <a:custGeom>
            <a:avLst/>
            <a:gdLst>
              <a:gd name="connsiteX0" fmla="*/ 0 w 3081845"/>
              <a:gd name="connsiteY0" fmla="*/ 3081846 h 3081845"/>
              <a:gd name="connsiteX1" fmla="*/ 3081846 w 3081845"/>
              <a:gd name="connsiteY1" fmla="*/ 0 h 3081845"/>
              <a:gd name="connsiteX2" fmla="*/ 0 w 3081845"/>
              <a:gd name="connsiteY2" fmla="*/ 0 h 3081845"/>
              <a:gd name="connsiteX3" fmla="*/ 0 w 3081845"/>
              <a:gd name="connsiteY3" fmla="*/ 3081846 h 3081845"/>
            </a:gdLst>
            <a:ahLst/>
            <a:cxnLst>
              <a:cxn ang="0">
                <a:pos x="connsiteX0" y="connsiteY0"/>
              </a:cxn>
              <a:cxn ang="0">
                <a:pos x="connsiteX1" y="connsiteY1"/>
              </a:cxn>
              <a:cxn ang="0">
                <a:pos x="connsiteX2" y="connsiteY2"/>
              </a:cxn>
              <a:cxn ang="0">
                <a:pos x="connsiteX3" y="connsiteY3"/>
              </a:cxn>
            </a:cxnLst>
            <a:rect l="l" t="t" r="r" b="b"/>
            <a:pathLst>
              <a:path w="3081845" h="3081845">
                <a:moveTo>
                  <a:pt x="0" y="3081846"/>
                </a:moveTo>
                <a:cubicBezTo>
                  <a:pt x="1702054" y="3081846"/>
                  <a:pt x="3081846" y="1702054"/>
                  <a:pt x="3081846" y="0"/>
                </a:cubicBezTo>
                <a:lnTo>
                  <a:pt x="0" y="0"/>
                </a:lnTo>
                <a:lnTo>
                  <a:pt x="0" y="3081846"/>
                </a:lnTo>
                <a:close/>
              </a:path>
            </a:pathLst>
          </a:custGeom>
          <a:noFill/>
          <a:ln w="635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7E3DC6DD-C81F-DAE0-42CB-48335758711A}"/>
              </a:ext>
            </a:extLst>
          </p:cNvPr>
          <p:cNvSpPr/>
          <p:nvPr/>
        </p:nvSpPr>
        <p:spPr>
          <a:xfrm>
            <a:off x="0" y="-5965"/>
            <a:ext cx="1540567" cy="1540567"/>
          </a:xfrm>
          <a:custGeom>
            <a:avLst/>
            <a:gdLst>
              <a:gd name="connsiteX0" fmla="*/ 0 w 4628896"/>
              <a:gd name="connsiteY0" fmla="*/ 3081846 h 4628895"/>
              <a:gd name="connsiteX1" fmla="*/ 0 w 4628896"/>
              <a:gd name="connsiteY1" fmla="*/ 4628896 h 4628895"/>
              <a:gd name="connsiteX2" fmla="*/ 4628896 w 4628896"/>
              <a:gd name="connsiteY2" fmla="*/ 0 h 4628895"/>
              <a:gd name="connsiteX3" fmla="*/ 3081846 w 4628896"/>
              <a:gd name="connsiteY3" fmla="*/ 0 h 4628895"/>
              <a:gd name="connsiteX4" fmla="*/ 0 w 4628896"/>
              <a:gd name="connsiteY4" fmla="*/ 3081846 h 46288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8896" h="4628895">
                <a:moveTo>
                  <a:pt x="0" y="3081846"/>
                </a:moveTo>
                <a:lnTo>
                  <a:pt x="0" y="4628896"/>
                </a:lnTo>
                <a:cubicBezTo>
                  <a:pt x="2556447" y="4628896"/>
                  <a:pt x="4628896" y="2556447"/>
                  <a:pt x="4628896" y="0"/>
                </a:cubicBezTo>
                <a:lnTo>
                  <a:pt x="3081846" y="0"/>
                </a:lnTo>
                <a:cubicBezTo>
                  <a:pt x="3081846" y="1702054"/>
                  <a:pt x="1702054" y="3081846"/>
                  <a:pt x="0" y="3081846"/>
                </a:cubicBezTo>
                <a:close/>
              </a:path>
            </a:pathLst>
          </a:custGeom>
          <a:solidFill>
            <a:srgbClr val="656E8C"/>
          </a:solidFill>
          <a:ln w="6350" cap="flat">
            <a:noFill/>
            <a:prstDash val="solid"/>
            <a:miter/>
          </a:ln>
        </p:spPr>
        <p:txBody>
          <a:bodyPr rtlCol="0" anchor="ctr"/>
          <a:lstStyle/>
          <a:p>
            <a:endParaRPr lang="en-US"/>
          </a:p>
        </p:txBody>
      </p:sp>
      <p:pic>
        <p:nvPicPr>
          <p:cNvPr id="16" name="Picture 15">
            <a:extLst>
              <a:ext uri="{FF2B5EF4-FFF2-40B4-BE49-F238E27FC236}">
                <a16:creationId xmlns:a16="http://schemas.microsoft.com/office/drawing/2014/main" id="{3A9B4533-D78A-114A-67CD-266D4E680F38}"/>
              </a:ext>
            </a:extLst>
          </p:cNvPr>
          <p:cNvPicPr>
            <a:picLocks noChangeAspect="1"/>
          </p:cNvPicPr>
          <p:nvPr userDrawn="1"/>
        </p:nvPicPr>
        <p:blipFill>
          <a:blip r:embed="rId2"/>
          <a:stretch>
            <a:fillRect/>
          </a:stretch>
        </p:blipFill>
        <p:spPr>
          <a:xfrm>
            <a:off x="-1" y="5922506"/>
            <a:ext cx="1685925" cy="638131"/>
          </a:xfrm>
          <a:prstGeom prst="rect">
            <a:avLst/>
          </a:prstGeom>
        </p:spPr>
      </p:pic>
      <p:sp>
        <p:nvSpPr>
          <p:cNvPr id="17" name="TextBox 16">
            <a:extLst>
              <a:ext uri="{FF2B5EF4-FFF2-40B4-BE49-F238E27FC236}">
                <a16:creationId xmlns:a16="http://schemas.microsoft.com/office/drawing/2014/main" id="{F5462E94-EA9D-ED3D-F373-C5E9A488A390}"/>
              </a:ext>
            </a:extLst>
          </p:cNvPr>
          <p:cNvSpPr txBox="1"/>
          <p:nvPr userDrawn="1"/>
        </p:nvSpPr>
        <p:spPr>
          <a:xfrm>
            <a:off x="-1" y="6546930"/>
            <a:ext cx="2700670" cy="261610"/>
          </a:xfrm>
          <a:prstGeom prst="rect">
            <a:avLst/>
          </a:prstGeom>
          <a:noFill/>
        </p:spPr>
        <p:txBody>
          <a:bodyPr wrap="square" rtlCol="0">
            <a:spAutoFit/>
          </a:bodyPr>
          <a:lstStyle/>
          <a:p>
            <a:r>
              <a:rPr lang="en-US" sz="1100" b="1" i="0" dirty="0" err="1">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2664854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 - Title and Content">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5C738192-339B-140D-1EB0-E45E32DA0D81}"/>
              </a:ext>
            </a:extLst>
          </p:cNvPr>
          <p:cNvSpPr/>
          <p:nvPr userDrawn="1"/>
        </p:nvSpPr>
        <p:spPr>
          <a:xfrm>
            <a:off x="-572278" y="-1029860"/>
            <a:ext cx="4247536" cy="4247536"/>
          </a:xfrm>
          <a:prstGeom prst="ellipse">
            <a:avLst/>
          </a:pr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DC42F37-977A-F020-C145-574ECB5A95E0}"/>
              </a:ext>
            </a:extLst>
          </p:cNvPr>
          <p:cNvSpPr/>
          <p:nvPr userDrawn="1"/>
        </p:nvSpPr>
        <p:spPr>
          <a:xfrm>
            <a:off x="11180763" y="0"/>
            <a:ext cx="1011237" cy="6858000"/>
          </a:xfrm>
          <a:prstGeom prst="rect">
            <a:avLst/>
          </a:prstGeom>
          <a:solidFill>
            <a:srgbClr val="656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7" name="Text Placeholder 17">
            <a:extLst>
              <a:ext uri="{FF2B5EF4-FFF2-40B4-BE49-F238E27FC236}">
                <a16:creationId xmlns:a16="http://schemas.microsoft.com/office/drawing/2014/main" id="{42A3DA9F-1A72-8BA3-37CA-3E2E24AB5AF1}"/>
              </a:ext>
            </a:extLst>
          </p:cNvPr>
          <p:cNvSpPr>
            <a:spLocks noGrp="1"/>
          </p:cNvSpPr>
          <p:nvPr>
            <p:ph type="body" sz="quarter" idx="13" hasCustomPrompt="1"/>
          </p:nvPr>
        </p:nvSpPr>
        <p:spPr>
          <a:xfrm>
            <a:off x="1" y="474785"/>
            <a:ext cx="10942962" cy="1113475"/>
          </a:xfrm>
          <a:solidFill>
            <a:srgbClr val="050A28"/>
          </a:solidFill>
          <a:ln>
            <a:noFill/>
          </a:ln>
        </p:spPr>
        <p:txBody>
          <a:bodyPr lIns="457200" tIns="0" rIns="0" bIns="0" anchor="ctr" anchorCtr="0">
            <a:noAutofit/>
          </a:bodyPr>
          <a:lstStyle>
            <a:lvl1pPr marL="0" indent="0" algn="l">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CLICK TO EDIT MASTER TEXT STYLES</a:t>
            </a:r>
          </a:p>
        </p:txBody>
      </p:sp>
      <p:sp>
        <p:nvSpPr>
          <p:cNvPr id="16" name="Text Placeholder 4">
            <a:extLst>
              <a:ext uri="{FF2B5EF4-FFF2-40B4-BE49-F238E27FC236}">
                <a16:creationId xmlns:a16="http://schemas.microsoft.com/office/drawing/2014/main" id="{3A5B32B5-BB51-6B0F-7ABA-9236D4E1D927}"/>
              </a:ext>
            </a:extLst>
          </p:cNvPr>
          <p:cNvSpPr>
            <a:spLocks noGrp="1"/>
          </p:cNvSpPr>
          <p:nvPr>
            <p:ph type="body" sz="quarter" idx="18"/>
          </p:nvPr>
        </p:nvSpPr>
        <p:spPr>
          <a:xfrm>
            <a:off x="3446272" y="5883483"/>
            <a:ext cx="7728629" cy="777953"/>
          </a:xfrm>
          <a:noFill/>
        </p:spPr>
        <p:txBody>
          <a:bodyPr lIns="0" rIns="274320" anchor="ctr" anchorCtr="0">
            <a:normAutofit/>
          </a:bodyPr>
          <a:lstStyle>
            <a:lvl1pPr marL="0" indent="0" algn="l">
              <a:buNone/>
              <a:defRPr sz="2200" b="1" i="0">
                <a:solidFill>
                  <a:srgbClr val="656E8C"/>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Click to edit Master text styles</a:t>
            </a:r>
          </a:p>
        </p:txBody>
      </p:sp>
      <p:grpSp>
        <p:nvGrpSpPr>
          <p:cNvPr id="2" name="Group 1">
            <a:extLst>
              <a:ext uri="{FF2B5EF4-FFF2-40B4-BE49-F238E27FC236}">
                <a16:creationId xmlns:a16="http://schemas.microsoft.com/office/drawing/2014/main" id="{600A28B9-A884-701E-AFEA-E1199A535942}"/>
              </a:ext>
            </a:extLst>
          </p:cNvPr>
          <p:cNvGrpSpPr/>
          <p:nvPr userDrawn="1"/>
        </p:nvGrpSpPr>
        <p:grpSpPr>
          <a:xfrm>
            <a:off x="888999" y="1779043"/>
            <a:ext cx="10053961" cy="3898743"/>
            <a:chOff x="889000" y="1779043"/>
            <a:chExt cx="12627434" cy="3898743"/>
          </a:xfrm>
          <a:solidFill>
            <a:srgbClr val="213166"/>
          </a:solidFill>
        </p:grpSpPr>
        <p:sp>
          <p:nvSpPr>
            <p:cNvPr id="8" name="Rectangle 7">
              <a:extLst>
                <a:ext uri="{FF2B5EF4-FFF2-40B4-BE49-F238E27FC236}">
                  <a16:creationId xmlns:a16="http://schemas.microsoft.com/office/drawing/2014/main" id="{48474747-28FB-4E0F-329F-4BF1E80A51C5}"/>
                </a:ext>
              </a:extLst>
            </p:cNvPr>
            <p:cNvSpPr/>
            <p:nvPr userDrawn="1"/>
          </p:nvSpPr>
          <p:spPr>
            <a:xfrm>
              <a:off x="889000" y="1781799"/>
              <a:ext cx="2991884" cy="3895987"/>
            </a:xfrm>
            <a:prstGeom prst="rect">
              <a:avLst/>
            </a:prstGeom>
            <a:gr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1C2810E-BA36-7359-9965-966AF163BC60}"/>
                </a:ext>
              </a:extLst>
            </p:cNvPr>
            <p:cNvSpPr/>
            <p:nvPr userDrawn="1"/>
          </p:nvSpPr>
          <p:spPr>
            <a:xfrm>
              <a:off x="4100850" y="1781799"/>
              <a:ext cx="2991884" cy="3895987"/>
            </a:xfrm>
            <a:prstGeom prst="rect">
              <a:avLst/>
            </a:prstGeom>
            <a:gr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888E91F-30CB-EA43-0B99-29E7C38EADFA}"/>
                </a:ext>
              </a:extLst>
            </p:cNvPr>
            <p:cNvSpPr/>
            <p:nvPr userDrawn="1"/>
          </p:nvSpPr>
          <p:spPr>
            <a:xfrm>
              <a:off x="7312700" y="1781799"/>
              <a:ext cx="2991884" cy="3895987"/>
            </a:xfrm>
            <a:prstGeom prst="rect">
              <a:avLst/>
            </a:prstGeom>
            <a:gr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7768671-2D87-7C4E-38C6-A464C5A538DF}"/>
                </a:ext>
              </a:extLst>
            </p:cNvPr>
            <p:cNvSpPr/>
            <p:nvPr userDrawn="1"/>
          </p:nvSpPr>
          <p:spPr>
            <a:xfrm>
              <a:off x="10524550" y="1779043"/>
              <a:ext cx="2991884" cy="3895987"/>
            </a:xfrm>
            <a:prstGeom prst="rect">
              <a:avLst/>
            </a:prstGeom>
            <a:gr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ext Placeholder 2">
            <a:extLst>
              <a:ext uri="{FF2B5EF4-FFF2-40B4-BE49-F238E27FC236}">
                <a16:creationId xmlns:a16="http://schemas.microsoft.com/office/drawing/2014/main" id="{9BBAEDF3-8D59-28C7-DDDC-EEA0EDF2CB64}"/>
              </a:ext>
            </a:extLst>
          </p:cNvPr>
          <p:cNvSpPr>
            <a:spLocks noGrp="1"/>
          </p:cNvSpPr>
          <p:nvPr>
            <p:ph type="body" sz="quarter" idx="17"/>
          </p:nvPr>
        </p:nvSpPr>
        <p:spPr>
          <a:xfrm>
            <a:off x="1135759" y="2176970"/>
            <a:ext cx="1888617" cy="3100132"/>
          </a:xfrm>
        </p:spPr>
        <p:txBody>
          <a:bodyPr anchor="ctr" anchorCtr="0">
            <a:normAutofit/>
          </a:bodyPr>
          <a:lstStyle>
            <a:lvl1pPr marL="0" indent="0" algn="ctr">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19" name="Text Placeholder 2">
            <a:extLst>
              <a:ext uri="{FF2B5EF4-FFF2-40B4-BE49-F238E27FC236}">
                <a16:creationId xmlns:a16="http://schemas.microsoft.com/office/drawing/2014/main" id="{A86B2486-A24B-08FB-4978-0292AC8CC640}"/>
              </a:ext>
            </a:extLst>
          </p:cNvPr>
          <p:cNvSpPr>
            <a:spLocks noGrp="1"/>
          </p:cNvSpPr>
          <p:nvPr>
            <p:ph type="body" sz="quarter" idx="19"/>
          </p:nvPr>
        </p:nvSpPr>
        <p:spPr>
          <a:xfrm>
            <a:off x="3692484" y="2179540"/>
            <a:ext cx="1888617" cy="3100132"/>
          </a:xfrm>
        </p:spPr>
        <p:txBody>
          <a:bodyPr anchor="ctr" anchorCtr="0">
            <a:normAutofit/>
          </a:bodyPr>
          <a:lstStyle>
            <a:lvl1pPr marL="0" indent="0" algn="ctr">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20" name="Text Placeholder 2">
            <a:extLst>
              <a:ext uri="{FF2B5EF4-FFF2-40B4-BE49-F238E27FC236}">
                <a16:creationId xmlns:a16="http://schemas.microsoft.com/office/drawing/2014/main" id="{26CED880-6545-8065-0847-C4762BDEF416}"/>
              </a:ext>
            </a:extLst>
          </p:cNvPr>
          <p:cNvSpPr>
            <a:spLocks noGrp="1"/>
          </p:cNvSpPr>
          <p:nvPr>
            <p:ph type="body" sz="quarter" idx="20"/>
          </p:nvPr>
        </p:nvSpPr>
        <p:spPr>
          <a:xfrm>
            <a:off x="6250308" y="2181011"/>
            <a:ext cx="1888617" cy="3100132"/>
          </a:xfrm>
        </p:spPr>
        <p:txBody>
          <a:bodyPr anchor="ctr" anchorCtr="0">
            <a:normAutofit/>
          </a:bodyPr>
          <a:lstStyle>
            <a:lvl1pPr marL="0" indent="0" algn="ctr">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21" name="Text Placeholder 2">
            <a:extLst>
              <a:ext uri="{FF2B5EF4-FFF2-40B4-BE49-F238E27FC236}">
                <a16:creationId xmlns:a16="http://schemas.microsoft.com/office/drawing/2014/main" id="{7B5F080C-D07E-8FB6-7B69-5B913E7736F5}"/>
              </a:ext>
            </a:extLst>
          </p:cNvPr>
          <p:cNvSpPr>
            <a:spLocks noGrp="1"/>
          </p:cNvSpPr>
          <p:nvPr>
            <p:ph type="body" sz="quarter" idx="21"/>
          </p:nvPr>
        </p:nvSpPr>
        <p:spPr>
          <a:xfrm>
            <a:off x="8807582" y="2176970"/>
            <a:ext cx="1888617" cy="3100132"/>
          </a:xfrm>
        </p:spPr>
        <p:txBody>
          <a:bodyPr anchor="ctr" anchorCtr="0">
            <a:normAutofit/>
          </a:bodyPr>
          <a:lstStyle>
            <a:lvl1pPr marL="0" indent="0" algn="ctr">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pic>
        <p:nvPicPr>
          <p:cNvPr id="23" name="Picture 22">
            <a:extLst>
              <a:ext uri="{FF2B5EF4-FFF2-40B4-BE49-F238E27FC236}">
                <a16:creationId xmlns:a16="http://schemas.microsoft.com/office/drawing/2014/main" id="{318D2EA1-01BE-F860-D1CC-AF91E1D71FF5}"/>
              </a:ext>
            </a:extLst>
          </p:cNvPr>
          <p:cNvPicPr>
            <a:picLocks noChangeAspect="1"/>
          </p:cNvPicPr>
          <p:nvPr userDrawn="1"/>
        </p:nvPicPr>
        <p:blipFill>
          <a:blip r:embed="rId2"/>
          <a:stretch>
            <a:fillRect/>
          </a:stretch>
        </p:blipFill>
        <p:spPr>
          <a:xfrm>
            <a:off x="0" y="5917659"/>
            <a:ext cx="1685925" cy="629731"/>
          </a:xfrm>
          <a:prstGeom prst="rect">
            <a:avLst/>
          </a:prstGeom>
        </p:spPr>
      </p:pic>
      <p:sp>
        <p:nvSpPr>
          <p:cNvPr id="24" name="TextBox 23">
            <a:extLst>
              <a:ext uri="{FF2B5EF4-FFF2-40B4-BE49-F238E27FC236}">
                <a16:creationId xmlns:a16="http://schemas.microsoft.com/office/drawing/2014/main" id="{523AA5E1-F93A-92FA-1CFB-A4282FDB7310}"/>
              </a:ext>
            </a:extLst>
          </p:cNvPr>
          <p:cNvSpPr txBox="1"/>
          <p:nvPr userDrawn="1"/>
        </p:nvSpPr>
        <p:spPr>
          <a:xfrm>
            <a:off x="0" y="6552986"/>
            <a:ext cx="2700670" cy="261610"/>
          </a:xfrm>
          <a:prstGeom prst="rect">
            <a:avLst/>
          </a:prstGeom>
          <a:noFill/>
        </p:spPr>
        <p:txBody>
          <a:bodyPr wrap="square" rtlCol="0">
            <a:spAutoFit/>
          </a:bodyPr>
          <a:lstStyle/>
          <a:p>
            <a:r>
              <a:rPr lang="en-US" sz="1100" b="1" i="0" dirty="0" err="1">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1895027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2 - Title and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AB7D7D7-55EC-9CA9-064C-EE2FB41ACB19}"/>
              </a:ext>
            </a:extLst>
          </p:cNvPr>
          <p:cNvSpPr/>
          <p:nvPr userDrawn="1"/>
        </p:nvSpPr>
        <p:spPr>
          <a:xfrm>
            <a:off x="0" y="0"/>
            <a:ext cx="11180764" cy="6857997"/>
          </a:xfrm>
          <a:prstGeom prst="rect">
            <a:avLst/>
          </a:prstGeom>
          <a:solidFill>
            <a:srgbClr val="213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07A8C23-F7ED-A36A-3ADC-FB491AE6FDDB}"/>
              </a:ext>
            </a:extLst>
          </p:cNvPr>
          <p:cNvSpPr/>
          <p:nvPr userDrawn="1"/>
        </p:nvSpPr>
        <p:spPr>
          <a:xfrm>
            <a:off x="11180763" y="0"/>
            <a:ext cx="1011237" cy="685800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42" name="Picture Placeholder 41">
            <a:extLst>
              <a:ext uri="{FF2B5EF4-FFF2-40B4-BE49-F238E27FC236}">
                <a16:creationId xmlns:a16="http://schemas.microsoft.com/office/drawing/2014/main" id="{3701A821-CB96-02FD-F0B3-E0D39403CFBD}"/>
              </a:ext>
            </a:extLst>
          </p:cNvPr>
          <p:cNvSpPr>
            <a:spLocks noGrp="1"/>
          </p:cNvSpPr>
          <p:nvPr>
            <p:ph type="pic" sz="quarter" idx="28"/>
          </p:nvPr>
        </p:nvSpPr>
        <p:spPr>
          <a:xfrm>
            <a:off x="0" y="1557466"/>
            <a:ext cx="6169970" cy="3743064"/>
          </a:xfrm>
          <a:custGeom>
            <a:avLst/>
            <a:gdLst>
              <a:gd name="connsiteX0" fmla="*/ 0 w 6169970"/>
              <a:gd name="connsiteY0" fmla="*/ 0 h 3743064"/>
              <a:gd name="connsiteX1" fmla="*/ 5546114 w 6169970"/>
              <a:gd name="connsiteY1" fmla="*/ 0 h 3743064"/>
              <a:gd name="connsiteX2" fmla="*/ 6169970 w 6169970"/>
              <a:gd name="connsiteY2" fmla="*/ 623856 h 3743064"/>
              <a:gd name="connsiteX3" fmla="*/ 6169970 w 6169970"/>
              <a:gd name="connsiteY3" fmla="*/ 3743064 h 3743064"/>
              <a:gd name="connsiteX4" fmla="*/ 0 w 6169970"/>
              <a:gd name="connsiteY4" fmla="*/ 3743064 h 3743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69970" h="3743064">
                <a:moveTo>
                  <a:pt x="0" y="0"/>
                </a:moveTo>
                <a:lnTo>
                  <a:pt x="5546114" y="0"/>
                </a:lnTo>
                <a:cubicBezTo>
                  <a:pt x="5890660" y="0"/>
                  <a:pt x="6169970" y="279310"/>
                  <a:pt x="6169970" y="623856"/>
                </a:cubicBezTo>
                <a:lnTo>
                  <a:pt x="6169970" y="3743064"/>
                </a:lnTo>
                <a:lnTo>
                  <a:pt x="0" y="3743064"/>
                </a:lnTo>
                <a:close/>
              </a:path>
            </a:pathLst>
          </a:custGeom>
          <a:noFill/>
        </p:spPr>
        <p:txBody>
          <a:bodyPr wrap="square">
            <a:noAutofit/>
          </a:bodyPr>
          <a:lstStyle/>
          <a:p>
            <a:endParaRPr lang="en-US"/>
          </a:p>
        </p:txBody>
      </p:sp>
      <p:sp>
        <p:nvSpPr>
          <p:cNvPr id="9" name="Text Placeholder 17">
            <a:extLst>
              <a:ext uri="{FF2B5EF4-FFF2-40B4-BE49-F238E27FC236}">
                <a16:creationId xmlns:a16="http://schemas.microsoft.com/office/drawing/2014/main" id="{EE2DA438-F05A-0B6E-851E-12686985749F}"/>
              </a:ext>
            </a:extLst>
          </p:cNvPr>
          <p:cNvSpPr>
            <a:spLocks noGrp="1"/>
          </p:cNvSpPr>
          <p:nvPr>
            <p:ph type="body" sz="quarter" idx="13" hasCustomPrompt="1"/>
          </p:nvPr>
        </p:nvSpPr>
        <p:spPr>
          <a:xfrm>
            <a:off x="0" y="67977"/>
            <a:ext cx="6169970" cy="1397204"/>
          </a:xfrm>
          <a:noFill/>
        </p:spPr>
        <p:txBody>
          <a:bodyPr lIns="914400" rIns="0" anchor="ctr" anchorCtr="0">
            <a:noAutofit/>
          </a:bodyPr>
          <a:lstStyle>
            <a:lvl1pPr marL="0" indent="0">
              <a:buNone/>
              <a:defRPr sz="3600" b="1" i="0">
                <a:solidFill>
                  <a:srgbClr val="F6B31E"/>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CLICK TO EDIT MASTER TEXT STYLES</a:t>
            </a:r>
          </a:p>
        </p:txBody>
      </p:sp>
      <p:sp>
        <p:nvSpPr>
          <p:cNvPr id="3" name="Picture Placeholder 2">
            <a:extLst>
              <a:ext uri="{FF2B5EF4-FFF2-40B4-BE49-F238E27FC236}">
                <a16:creationId xmlns:a16="http://schemas.microsoft.com/office/drawing/2014/main" id="{C1976C60-EEB0-5FD1-C3BE-6E461765F266}"/>
              </a:ext>
            </a:extLst>
          </p:cNvPr>
          <p:cNvSpPr>
            <a:spLocks noGrp="1"/>
          </p:cNvSpPr>
          <p:nvPr>
            <p:ph type="pic" sz="quarter" idx="17"/>
          </p:nvPr>
        </p:nvSpPr>
        <p:spPr>
          <a:xfrm>
            <a:off x="6485851" y="268172"/>
            <a:ext cx="1139432" cy="1139431"/>
          </a:xfrm>
        </p:spPr>
        <p:txBody>
          <a:bodyPr/>
          <a:lstStyle/>
          <a:p>
            <a:endParaRPr lang="en-US" dirty="0"/>
          </a:p>
        </p:txBody>
      </p:sp>
      <p:sp>
        <p:nvSpPr>
          <p:cNvPr id="17" name="Text Placeholder 21">
            <a:extLst>
              <a:ext uri="{FF2B5EF4-FFF2-40B4-BE49-F238E27FC236}">
                <a16:creationId xmlns:a16="http://schemas.microsoft.com/office/drawing/2014/main" id="{7DFDC5C6-27E2-E726-3898-3D350CFB1C5A}"/>
              </a:ext>
            </a:extLst>
          </p:cNvPr>
          <p:cNvSpPr>
            <a:spLocks noGrp="1"/>
          </p:cNvSpPr>
          <p:nvPr>
            <p:ph type="body" sz="quarter" idx="15"/>
          </p:nvPr>
        </p:nvSpPr>
        <p:spPr>
          <a:xfrm>
            <a:off x="7795234" y="256410"/>
            <a:ext cx="3195936" cy="1151194"/>
          </a:xfrm>
        </p:spPr>
        <p:txBody>
          <a:bodyPr lIns="91440" anchor="ctr" anchorCtr="0">
            <a:normAutofit/>
          </a:bodyPr>
          <a:lstStyle>
            <a:lvl1pPr marL="0" indent="0">
              <a:buNone/>
              <a:defRPr sz="16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31" name="Picture Placeholder 2">
            <a:extLst>
              <a:ext uri="{FF2B5EF4-FFF2-40B4-BE49-F238E27FC236}">
                <a16:creationId xmlns:a16="http://schemas.microsoft.com/office/drawing/2014/main" id="{D79D9156-FB12-66C1-609B-A3EBED89B2BE}"/>
              </a:ext>
            </a:extLst>
          </p:cNvPr>
          <p:cNvSpPr>
            <a:spLocks noGrp="1"/>
          </p:cNvSpPr>
          <p:nvPr>
            <p:ph type="pic" sz="quarter" idx="18"/>
          </p:nvPr>
        </p:nvSpPr>
        <p:spPr>
          <a:xfrm>
            <a:off x="6485851" y="1547930"/>
            <a:ext cx="1139432" cy="1139431"/>
          </a:xfrm>
        </p:spPr>
        <p:txBody>
          <a:bodyPr/>
          <a:lstStyle/>
          <a:p>
            <a:endParaRPr lang="en-US" dirty="0"/>
          </a:p>
        </p:txBody>
      </p:sp>
      <p:sp>
        <p:nvSpPr>
          <p:cNvPr id="32" name="Text Placeholder 21">
            <a:extLst>
              <a:ext uri="{FF2B5EF4-FFF2-40B4-BE49-F238E27FC236}">
                <a16:creationId xmlns:a16="http://schemas.microsoft.com/office/drawing/2014/main" id="{F4DB7976-9555-0BA0-6E5C-4A3F2E31C351}"/>
              </a:ext>
            </a:extLst>
          </p:cNvPr>
          <p:cNvSpPr>
            <a:spLocks noGrp="1"/>
          </p:cNvSpPr>
          <p:nvPr>
            <p:ph type="body" sz="quarter" idx="19"/>
          </p:nvPr>
        </p:nvSpPr>
        <p:spPr>
          <a:xfrm>
            <a:off x="7795234" y="1536168"/>
            <a:ext cx="3195936" cy="1151194"/>
          </a:xfrm>
        </p:spPr>
        <p:txBody>
          <a:bodyPr lIns="91440" anchor="ctr" anchorCtr="0">
            <a:normAutofit/>
          </a:bodyPr>
          <a:lstStyle>
            <a:lvl1pPr marL="0" indent="0">
              <a:buNone/>
              <a:defRPr sz="16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35" name="Picture Placeholder 2">
            <a:extLst>
              <a:ext uri="{FF2B5EF4-FFF2-40B4-BE49-F238E27FC236}">
                <a16:creationId xmlns:a16="http://schemas.microsoft.com/office/drawing/2014/main" id="{E30EA48D-2BAD-6069-E3C8-6A483FF7299F}"/>
              </a:ext>
            </a:extLst>
          </p:cNvPr>
          <p:cNvSpPr>
            <a:spLocks noGrp="1"/>
          </p:cNvSpPr>
          <p:nvPr>
            <p:ph type="pic" sz="quarter" idx="22"/>
          </p:nvPr>
        </p:nvSpPr>
        <p:spPr>
          <a:xfrm>
            <a:off x="6485851" y="2827688"/>
            <a:ext cx="1139432" cy="1139431"/>
          </a:xfrm>
        </p:spPr>
        <p:txBody>
          <a:bodyPr/>
          <a:lstStyle/>
          <a:p>
            <a:endParaRPr lang="en-US" dirty="0"/>
          </a:p>
        </p:txBody>
      </p:sp>
      <p:sp>
        <p:nvSpPr>
          <p:cNvPr id="36" name="Text Placeholder 21">
            <a:extLst>
              <a:ext uri="{FF2B5EF4-FFF2-40B4-BE49-F238E27FC236}">
                <a16:creationId xmlns:a16="http://schemas.microsoft.com/office/drawing/2014/main" id="{252DD5EC-F1A3-894D-AAE1-CC4F3B115D29}"/>
              </a:ext>
            </a:extLst>
          </p:cNvPr>
          <p:cNvSpPr>
            <a:spLocks noGrp="1"/>
          </p:cNvSpPr>
          <p:nvPr>
            <p:ph type="body" sz="quarter" idx="23"/>
          </p:nvPr>
        </p:nvSpPr>
        <p:spPr>
          <a:xfrm>
            <a:off x="7795234" y="2815926"/>
            <a:ext cx="3195936" cy="1151194"/>
          </a:xfrm>
        </p:spPr>
        <p:txBody>
          <a:bodyPr lIns="91440" anchor="ctr" anchorCtr="0">
            <a:normAutofit/>
          </a:bodyPr>
          <a:lstStyle>
            <a:lvl1pPr marL="0" indent="0">
              <a:buNone/>
              <a:defRPr sz="16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37" name="Picture Placeholder 2">
            <a:extLst>
              <a:ext uri="{FF2B5EF4-FFF2-40B4-BE49-F238E27FC236}">
                <a16:creationId xmlns:a16="http://schemas.microsoft.com/office/drawing/2014/main" id="{AAE165CB-FF59-0C3C-4391-56931F4B1B3E}"/>
              </a:ext>
            </a:extLst>
          </p:cNvPr>
          <p:cNvSpPr>
            <a:spLocks noGrp="1"/>
          </p:cNvSpPr>
          <p:nvPr>
            <p:ph type="pic" sz="quarter" idx="24"/>
          </p:nvPr>
        </p:nvSpPr>
        <p:spPr>
          <a:xfrm>
            <a:off x="6485851" y="4107446"/>
            <a:ext cx="1139432" cy="1139431"/>
          </a:xfrm>
        </p:spPr>
        <p:txBody>
          <a:bodyPr/>
          <a:lstStyle/>
          <a:p>
            <a:endParaRPr lang="en-US" dirty="0"/>
          </a:p>
        </p:txBody>
      </p:sp>
      <p:sp>
        <p:nvSpPr>
          <p:cNvPr id="38" name="Text Placeholder 21">
            <a:extLst>
              <a:ext uri="{FF2B5EF4-FFF2-40B4-BE49-F238E27FC236}">
                <a16:creationId xmlns:a16="http://schemas.microsoft.com/office/drawing/2014/main" id="{6917DD83-60B7-359B-B341-6C6952905F83}"/>
              </a:ext>
            </a:extLst>
          </p:cNvPr>
          <p:cNvSpPr>
            <a:spLocks noGrp="1"/>
          </p:cNvSpPr>
          <p:nvPr>
            <p:ph type="body" sz="quarter" idx="25"/>
          </p:nvPr>
        </p:nvSpPr>
        <p:spPr>
          <a:xfrm>
            <a:off x="7795234" y="4095684"/>
            <a:ext cx="3195936" cy="1151194"/>
          </a:xfrm>
        </p:spPr>
        <p:txBody>
          <a:bodyPr lIns="91440" anchor="ctr" anchorCtr="0">
            <a:normAutofit/>
          </a:bodyPr>
          <a:lstStyle>
            <a:lvl1pPr marL="0" indent="0">
              <a:buNone/>
              <a:defRPr sz="16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39" name="Picture Placeholder 2">
            <a:extLst>
              <a:ext uri="{FF2B5EF4-FFF2-40B4-BE49-F238E27FC236}">
                <a16:creationId xmlns:a16="http://schemas.microsoft.com/office/drawing/2014/main" id="{75B83798-0F3E-B3D6-E414-58BA362B2B9D}"/>
              </a:ext>
            </a:extLst>
          </p:cNvPr>
          <p:cNvSpPr>
            <a:spLocks noGrp="1"/>
          </p:cNvSpPr>
          <p:nvPr>
            <p:ph type="pic" sz="quarter" idx="26"/>
          </p:nvPr>
        </p:nvSpPr>
        <p:spPr>
          <a:xfrm>
            <a:off x="6485851" y="5387203"/>
            <a:ext cx="1139432" cy="1139431"/>
          </a:xfrm>
        </p:spPr>
        <p:txBody>
          <a:bodyPr/>
          <a:lstStyle/>
          <a:p>
            <a:endParaRPr lang="en-US" dirty="0"/>
          </a:p>
        </p:txBody>
      </p:sp>
      <p:sp>
        <p:nvSpPr>
          <p:cNvPr id="40" name="Text Placeholder 21">
            <a:extLst>
              <a:ext uri="{FF2B5EF4-FFF2-40B4-BE49-F238E27FC236}">
                <a16:creationId xmlns:a16="http://schemas.microsoft.com/office/drawing/2014/main" id="{9155B4EF-8707-E7C6-DEB8-F095D0A3CB40}"/>
              </a:ext>
            </a:extLst>
          </p:cNvPr>
          <p:cNvSpPr>
            <a:spLocks noGrp="1"/>
          </p:cNvSpPr>
          <p:nvPr>
            <p:ph type="body" sz="quarter" idx="27"/>
          </p:nvPr>
        </p:nvSpPr>
        <p:spPr>
          <a:xfrm>
            <a:off x="7795234" y="5375441"/>
            <a:ext cx="3195936" cy="1151194"/>
          </a:xfrm>
        </p:spPr>
        <p:txBody>
          <a:bodyPr lIns="91440" anchor="ctr" anchorCtr="0">
            <a:normAutofit/>
          </a:bodyPr>
          <a:lstStyle>
            <a:lvl1pPr marL="0" indent="0">
              <a:buNone/>
              <a:defRPr sz="16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pic>
        <p:nvPicPr>
          <p:cNvPr id="22" name="Picture 21">
            <a:extLst>
              <a:ext uri="{FF2B5EF4-FFF2-40B4-BE49-F238E27FC236}">
                <a16:creationId xmlns:a16="http://schemas.microsoft.com/office/drawing/2014/main" id="{D73AC5A2-FA0A-4DF6-9DCE-55D5508DBF66}"/>
              </a:ext>
            </a:extLst>
          </p:cNvPr>
          <p:cNvPicPr>
            <a:picLocks noChangeAspect="1"/>
          </p:cNvPicPr>
          <p:nvPr userDrawn="1"/>
        </p:nvPicPr>
        <p:blipFill>
          <a:blip r:embed="rId2"/>
          <a:stretch>
            <a:fillRect/>
          </a:stretch>
        </p:blipFill>
        <p:spPr>
          <a:xfrm>
            <a:off x="-1" y="5922506"/>
            <a:ext cx="1685925" cy="638131"/>
          </a:xfrm>
          <a:prstGeom prst="rect">
            <a:avLst/>
          </a:prstGeom>
        </p:spPr>
      </p:pic>
      <p:sp>
        <p:nvSpPr>
          <p:cNvPr id="23" name="TextBox 22">
            <a:extLst>
              <a:ext uri="{FF2B5EF4-FFF2-40B4-BE49-F238E27FC236}">
                <a16:creationId xmlns:a16="http://schemas.microsoft.com/office/drawing/2014/main" id="{7DB25669-EFD1-1447-3C3D-CFF9929ACACD}"/>
              </a:ext>
            </a:extLst>
          </p:cNvPr>
          <p:cNvSpPr txBox="1"/>
          <p:nvPr userDrawn="1"/>
        </p:nvSpPr>
        <p:spPr>
          <a:xfrm>
            <a:off x="-1" y="6546930"/>
            <a:ext cx="2700670" cy="261610"/>
          </a:xfrm>
          <a:prstGeom prst="rect">
            <a:avLst/>
          </a:prstGeom>
          <a:noFill/>
        </p:spPr>
        <p:txBody>
          <a:bodyPr wrap="square" rtlCol="0">
            <a:spAutoFit/>
          </a:bodyPr>
          <a:lstStyle/>
          <a:p>
            <a:r>
              <a:rPr lang="en-US" sz="1100" b="1" i="0" dirty="0" err="1">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5" name="Text Placeholder 4">
            <a:extLst>
              <a:ext uri="{FF2B5EF4-FFF2-40B4-BE49-F238E27FC236}">
                <a16:creationId xmlns:a16="http://schemas.microsoft.com/office/drawing/2014/main" id="{60027489-B91A-AEB4-506D-A3AA822B6682}"/>
              </a:ext>
            </a:extLst>
          </p:cNvPr>
          <p:cNvSpPr>
            <a:spLocks noGrp="1"/>
          </p:cNvSpPr>
          <p:nvPr>
            <p:ph type="body" sz="quarter" idx="29"/>
          </p:nvPr>
        </p:nvSpPr>
        <p:spPr>
          <a:xfrm>
            <a:off x="0" y="4792500"/>
            <a:ext cx="6170613" cy="817794"/>
          </a:xfrm>
          <a:solidFill>
            <a:srgbClr val="656E8C"/>
          </a:solidFill>
        </p:spPr>
        <p:txBody>
          <a:bodyPr lIns="457200" anchor="ctr">
            <a:normAutofit/>
          </a:bodyPr>
          <a:lstStyle>
            <a:lvl1pPr marL="0" indent="0">
              <a:buNone/>
              <a:defRPr sz="20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1880559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 - Title and Content">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790F2D85-743D-6A00-D1FB-5F58CAF21C19}"/>
              </a:ext>
            </a:extLst>
          </p:cNvPr>
          <p:cNvSpPr>
            <a:spLocks noGrp="1"/>
          </p:cNvSpPr>
          <p:nvPr>
            <p:ph type="body" sz="quarter" idx="18"/>
          </p:nvPr>
        </p:nvSpPr>
        <p:spPr>
          <a:xfrm>
            <a:off x="0" y="331788"/>
            <a:ext cx="6096000" cy="1709737"/>
          </a:xfrm>
          <a:solidFill>
            <a:srgbClr val="213166"/>
          </a:solidFill>
        </p:spPr>
        <p:txBody>
          <a:bodyPr lIns="457200" rIns="457200" anchor="ctr" anchorCtr="0">
            <a:normAutofit/>
          </a:bodyPr>
          <a:lstStyle>
            <a:lvl1pPr marL="0" indent="0">
              <a:buNone/>
              <a:defRPr sz="1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14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14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14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23" name="Text Placeholder 16">
            <a:extLst>
              <a:ext uri="{FF2B5EF4-FFF2-40B4-BE49-F238E27FC236}">
                <a16:creationId xmlns:a16="http://schemas.microsoft.com/office/drawing/2014/main" id="{0437DD7A-2F28-7FE3-3C62-F086BACDD481}"/>
              </a:ext>
            </a:extLst>
          </p:cNvPr>
          <p:cNvSpPr>
            <a:spLocks noGrp="1"/>
          </p:cNvSpPr>
          <p:nvPr>
            <p:ph type="body" sz="quarter" idx="19"/>
          </p:nvPr>
        </p:nvSpPr>
        <p:spPr>
          <a:xfrm>
            <a:off x="0" y="2246811"/>
            <a:ext cx="4709652" cy="1709737"/>
          </a:xfrm>
          <a:solidFill>
            <a:srgbClr val="656E8C"/>
          </a:solidFill>
          <a:ln>
            <a:noFill/>
          </a:ln>
        </p:spPr>
        <p:txBody>
          <a:bodyPr lIns="457200" rIns="457200" anchor="ctr" anchorCtr="0">
            <a:normAutofit/>
          </a:bodyPr>
          <a:lstStyle>
            <a:lvl1pPr marL="0" indent="0">
              <a:buNone/>
              <a:defRPr sz="1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14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14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14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24" name="Text Placeholder 16">
            <a:extLst>
              <a:ext uri="{FF2B5EF4-FFF2-40B4-BE49-F238E27FC236}">
                <a16:creationId xmlns:a16="http://schemas.microsoft.com/office/drawing/2014/main" id="{EF1D9751-F9B5-784E-EF36-4341C24DC282}"/>
              </a:ext>
            </a:extLst>
          </p:cNvPr>
          <p:cNvSpPr>
            <a:spLocks noGrp="1"/>
          </p:cNvSpPr>
          <p:nvPr>
            <p:ph type="body" sz="quarter" idx="20"/>
          </p:nvPr>
        </p:nvSpPr>
        <p:spPr>
          <a:xfrm>
            <a:off x="0" y="4141725"/>
            <a:ext cx="3146323" cy="1709737"/>
          </a:xfrm>
          <a:solidFill>
            <a:srgbClr val="49484F"/>
          </a:solidFill>
          <a:ln>
            <a:noFill/>
          </a:ln>
        </p:spPr>
        <p:txBody>
          <a:bodyPr lIns="457200" rIns="457200" anchor="ctr" anchorCtr="0">
            <a:normAutofit/>
          </a:bodyPr>
          <a:lstStyle>
            <a:lvl1pPr marL="0" indent="0">
              <a:buNone/>
              <a:defRPr sz="1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14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14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14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20" name="Picture Placeholder 19">
            <a:extLst>
              <a:ext uri="{FF2B5EF4-FFF2-40B4-BE49-F238E27FC236}">
                <a16:creationId xmlns:a16="http://schemas.microsoft.com/office/drawing/2014/main" id="{0C78E90D-DEAC-C5AA-03A6-D49467BB97CB}"/>
              </a:ext>
            </a:extLst>
          </p:cNvPr>
          <p:cNvSpPr>
            <a:spLocks noGrp="1"/>
          </p:cNvSpPr>
          <p:nvPr>
            <p:ph type="pic" sz="quarter" idx="17"/>
          </p:nvPr>
        </p:nvSpPr>
        <p:spPr>
          <a:xfrm>
            <a:off x="3385260" y="-1"/>
            <a:ext cx="7725193" cy="6858001"/>
          </a:xfrm>
          <a:custGeom>
            <a:avLst/>
            <a:gdLst>
              <a:gd name="connsiteX0" fmla="*/ 2966380 w 7725193"/>
              <a:gd name="connsiteY0" fmla="*/ 0 h 6858001"/>
              <a:gd name="connsiteX1" fmla="*/ 7725193 w 7725193"/>
              <a:gd name="connsiteY1" fmla="*/ 0 h 6858001"/>
              <a:gd name="connsiteX2" fmla="*/ 7725193 w 7725193"/>
              <a:gd name="connsiteY2" fmla="*/ 2239627 h 6858001"/>
              <a:gd name="connsiteX3" fmla="*/ 7725193 w 7725193"/>
              <a:gd name="connsiteY3" fmla="*/ 2585885 h 6858001"/>
              <a:gd name="connsiteX4" fmla="*/ 7725193 w 7725193"/>
              <a:gd name="connsiteY4" fmla="*/ 4618372 h 6858001"/>
              <a:gd name="connsiteX5" fmla="*/ 7715248 w 7725193"/>
              <a:gd name="connsiteY5" fmla="*/ 4618372 h 6858001"/>
              <a:gd name="connsiteX6" fmla="*/ 7715248 w 7725193"/>
              <a:gd name="connsiteY6" fmla="*/ 6858001 h 6858001"/>
              <a:gd name="connsiteX7" fmla="*/ 0 w 7725193"/>
              <a:gd name="connsiteY7" fmla="*/ 6858001 h 6858001"/>
              <a:gd name="connsiteX8" fmla="*/ 0 w 7725193"/>
              <a:gd name="connsiteY8" fmla="*/ 4147888 h 6858001"/>
              <a:gd name="connsiteX9" fmla="*/ 1553384 w 7725193"/>
              <a:gd name="connsiteY9" fmla="*/ 4147888 h 6858001"/>
              <a:gd name="connsiteX10" fmla="*/ 1553384 w 7725193"/>
              <a:gd name="connsiteY10" fmla="*/ 2239627 h 6858001"/>
              <a:gd name="connsiteX11" fmla="*/ 2966380 w 7725193"/>
              <a:gd name="connsiteY11" fmla="*/ 223962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25193" h="6858001">
                <a:moveTo>
                  <a:pt x="2966380" y="0"/>
                </a:moveTo>
                <a:lnTo>
                  <a:pt x="7725193" y="0"/>
                </a:lnTo>
                <a:lnTo>
                  <a:pt x="7725193" y="2239627"/>
                </a:lnTo>
                <a:lnTo>
                  <a:pt x="7725193" y="2585885"/>
                </a:lnTo>
                <a:lnTo>
                  <a:pt x="7725193" y="4618372"/>
                </a:lnTo>
                <a:lnTo>
                  <a:pt x="7715248" y="4618372"/>
                </a:lnTo>
                <a:lnTo>
                  <a:pt x="7715248" y="6858001"/>
                </a:lnTo>
                <a:lnTo>
                  <a:pt x="0" y="6858001"/>
                </a:lnTo>
                <a:lnTo>
                  <a:pt x="0" y="4147888"/>
                </a:lnTo>
                <a:lnTo>
                  <a:pt x="1553384" y="4147888"/>
                </a:lnTo>
                <a:lnTo>
                  <a:pt x="1553384" y="2239627"/>
                </a:lnTo>
                <a:lnTo>
                  <a:pt x="2966380" y="2239627"/>
                </a:lnTo>
                <a:close/>
              </a:path>
            </a:pathLst>
          </a:custGeom>
          <a:noFill/>
        </p:spPr>
        <p:txBody>
          <a:bodyPr wrap="square">
            <a:noAutofit/>
          </a:bodyPr>
          <a:lstStyle/>
          <a:p>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rgbClr val="49484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rgbClr val="49484F"/>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rgbClr val="656E8C"/>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30" name="Text Placeholder 19">
            <a:extLst>
              <a:ext uri="{FF2B5EF4-FFF2-40B4-BE49-F238E27FC236}">
                <a16:creationId xmlns:a16="http://schemas.microsoft.com/office/drawing/2014/main" id="{70726998-CEA7-F134-7027-A7070BD73A99}"/>
              </a:ext>
            </a:extLst>
          </p:cNvPr>
          <p:cNvSpPr>
            <a:spLocks noGrp="1"/>
          </p:cNvSpPr>
          <p:nvPr>
            <p:ph type="body" sz="quarter" idx="14" hasCustomPrompt="1"/>
          </p:nvPr>
        </p:nvSpPr>
        <p:spPr>
          <a:xfrm>
            <a:off x="4158492" y="5641593"/>
            <a:ext cx="6951961" cy="879367"/>
          </a:xfrm>
        </p:spPr>
        <p:txBody>
          <a:bodyPr lIns="0" rIns="457200" anchor="ctr" anchorCtr="0">
            <a:normAutofit/>
          </a:bodyPr>
          <a:lstStyle>
            <a:lvl1pPr marL="0" indent="0">
              <a:buNone/>
              <a:defRPr sz="2200" b="1" i="0">
                <a:solidFill>
                  <a:srgbClr val="F6B31E"/>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pic>
        <p:nvPicPr>
          <p:cNvPr id="12" name="Picture 11">
            <a:extLst>
              <a:ext uri="{FF2B5EF4-FFF2-40B4-BE49-F238E27FC236}">
                <a16:creationId xmlns:a16="http://schemas.microsoft.com/office/drawing/2014/main" id="{1375D973-7C5B-7E06-8D44-F00EF4598B6E}"/>
              </a:ext>
            </a:extLst>
          </p:cNvPr>
          <p:cNvPicPr>
            <a:picLocks noChangeAspect="1"/>
          </p:cNvPicPr>
          <p:nvPr userDrawn="1"/>
        </p:nvPicPr>
        <p:blipFill>
          <a:blip r:embed="rId2"/>
          <a:stretch>
            <a:fillRect/>
          </a:stretch>
        </p:blipFill>
        <p:spPr>
          <a:xfrm>
            <a:off x="0" y="5917659"/>
            <a:ext cx="1685925" cy="629731"/>
          </a:xfrm>
          <a:prstGeom prst="rect">
            <a:avLst/>
          </a:prstGeom>
        </p:spPr>
      </p:pic>
      <p:sp>
        <p:nvSpPr>
          <p:cNvPr id="15" name="TextBox 14">
            <a:extLst>
              <a:ext uri="{FF2B5EF4-FFF2-40B4-BE49-F238E27FC236}">
                <a16:creationId xmlns:a16="http://schemas.microsoft.com/office/drawing/2014/main" id="{8343F8CD-0BB9-00AC-A582-F2B3A5683483}"/>
              </a:ext>
            </a:extLst>
          </p:cNvPr>
          <p:cNvSpPr txBox="1"/>
          <p:nvPr userDrawn="1"/>
        </p:nvSpPr>
        <p:spPr>
          <a:xfrm>
            <a:off x="0" y="6552986"/>
            <a:ext cx="2700670" cy="261610"/>
          </a:xfrm>
          <a:prstGeom prst="rect">
            <a:avLst/>
          </a:prstGeom>
          <a:noFill/>
        </p:spPr>
        <p:txBody>
          <a:bodyPr wrap="square" rtlCol="0">
            <a:spAutoFit/>
          </a:bodyPr>
          <a:lstStyle/>
          <a:p>
            <a:r>
              <a:rPr lang="en-US" sz="1100" b="1" i="0" dirty="0" err="1">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35001784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5 - Title and Content">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B8E2D619-3BD2-0902-A684-041D2B841E71}"/>
              </a:ext>
            </a:extLst>
          </p:cNvPr>
          <p:cNvSpPr/>
          <p:nvPr userDrawn="1"/>
        </p:nvSpPr>
        <p:spPr>
          <a:xfrm>
            <a:off x="-2399782" y="-6171580"/>
            <a:ext cx="12343159" cy="12343159"/>
          </a:xfrm>
          <a:prstGeom prst="ellipse">
            <a:avLst/>
          </a:prstGeom>
          <a:solidFill>
            <a:srgbClr val="656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rgbClr val="49484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rgbClr val="49484F"/>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rgbClr val="656E8C"/>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7" name="Picture Placeholder 2">
            <a:extLst>
              <a:ext uri="{FF2B5EF4-FFF2-40B4-BE49-F238E27FC236}">
                <a16:creationId xmlns:a16="http://schemas.microsoft.com/office/drawing/2014/main" id="{849A0D92-A683-EC9E-C79F-4F4D1F1A31C5}"/>
              </a:ext>
            </a:extLst>
          </p:cNvPr>
          <p:cNvSpPr>
            <a:spLocks noGrp="1"/>
          </p:cNvSpPr>
          <p:nvPr>
            <p:ph type="pic" sz="quarter" idx="17"/>
          </p:nvPr>
        </p:nvSpPr>
        <p:spPr>
          <a:xfrm>
            <a:off x="494663" y="1366162"/>
            <a:ext cx="2285999" cy="1371600"/>
          </a:xfrm>
        </p:spPr>
        <p:txBody>
          <a:bodyPr/>
          <a:lstStyle/>
          <a:p>
            <a:endParaRPr lang="en-US" dirty="0"/>
          </a:p>
        </p:txBody>
      </p:sp>
      <p:sp>
        <p:nvSpPr>
          <p:cNvPr id="8" name="Text Placeholder 21">
            <a:extLst>
              <a:ext uri="{FF2B5EF4-FFF2-40B4-BE49-F238E27FC236}">
                <a16:creationId xmlns:a16="http://schemas.microsoft.com/office/drawing/2014/main" id="{ED5BB9D3-74FF-0D33-2D0E-8E4BB145E3D7}"/>
              </a:ext>
            </a:extLst>
          </p:cNvPr>
          <p:cNvSpPr>
            <a:spLocks noGrp="1"/>
          </p:cNvSpPr>
          <p:nvPr>
            <p:ph type="body" sz="quarter" idx="15" hasCustomPrompt="1"/>
          </p:nvPr>
        </p:nvSpPr>
        <p:spPr>
          <a:xfrm>
            <a:off x="494664" y="2737762"/>
            <a:ext cx="2286000" cy="629731"/>
          </a:xfrm>
          <a:solidFill>
            <a:srgbClr val="213166"/>
          </a:solidFill>
        </p:spPr>
        <p:txBody>
          <a:bodyPr lIns="91440" anchor="ctr" anchorCtr="0">
            <a:normAutofit/>
          </a:bodyPr>
          <a:lstStyle>
            <a:lvl1pPr marL="0" indent="0" algn="ctr">
              <a:buNone/>
              <a:defRPr sz="1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9" name="Picture Placeholder 2">
            <a:extLst>
              <a:ext uri="{FF2B5EF4-FFF2-40B4-BE49-F238E27FC236}">
                <a16:creationId xmlns:a16="http://schemas.microsoft.com/office/drawing/2014/main" id="{34076E5A-0DBB-910A-0CA4-AE429825A9DB}"/>
              </a:ext>
            </a:extLst>
          </p:cNvPr>
          <p:cNvSpPr>
            <a:spLocks noGrp="1"/>
          </p:cNvSpPr>
          <p:nvPr>
            <p:ph type="pic" sz="quarter" idx="18"/>
          </p:nvPr>
        </p:nvSpPr>
        <p:spPr>
          <a:xfrm>
            <a:off x="3302821" y="1366162"/>
            <a:ext cx="2285999" cy="1371600"/>
          </a:xfrm>
        </p:spPr>
        <p:txBody>
          <a:bodyPr/>
          <a:lstStyle/>
          <a:p>
            <a:endParaRPr lang="en-US" dirty="0"/>
          </a:p>
        </p:txBody>
      </p:sp>
      <p:sp>
        <p:nvSpPr>
          <p:cNvPr id="10" name="Text Placeholder 21">
            <a:extLst>
              <a:ext uri="{FF2B5EF4-FFF2-40B4-BE49-F238E27FC236}">
                <a16:creationId xmlns:a16="http://schemas.microsoft.com/office/drawing/2014/main" id="{06EBA2AA-674F-AF66-5A1B-9B09DE36D40D}"/>
              </a:ext>
            </a:extLst>
          </p:cNvPr>
          <p:cNvSpPr>
            <a:spLocks noGrp="1"/>
          </p:cNvSpPr>
          <p:nvPr>
            <p:ph type="body" sz="quarter" idx="19" hasCustomPrompt="1"/>
          </p:nvPr>
        </p:nvSpPr>
        <p:spPr>
          <a:xfrm>
            <a:off x="3302822" y="2737762"/>
            <a:ext cx="2286000" cy="629731"/>
          </a:xfrm>
          <a:solidFill>
            <a:srgbClr val="213166"/>
          </a:solidFill>
        </p:spPr>
        <p:txBody>
          <a:bodyPr lIns="91440" anchor="ctr" anchorCtr="0">
            <a:normAutofit/>
          </a:bodyPr>
          <a:lstStyle>
            <a:lvl1pPr marL="0" indent="0" algn="ctr">
              <a:buNone/>
              <a:defRPr sz="1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11" name="Picture Placeholder 2">
            <a:extLst>
              <a:ext uri="{FF2B5EF4-FFF2-40B4-BE49-F238E27FC236}">
                <a16:creationId xmlns:a16="http://schemas.microsoft.com/office/drawing/2014/main" id="{F1EE59DB-E6DD-BE14-1CA0-C0EEFE7FCC34}"/>
              </a:ext>
            </a:extLst>
          </p:cNvPr>
          <p:cNvSpPr>
            <a:spLocks noGrp="1"/>
          </p:cNvSpPr>
          <p:nvPr>
            <p:ph type="pic" sz="quarter" idx="22"/>
          </p:nvPr>
        </p:nvSpPr>
        <p:spPr>
          <a:xfrm>
            <a:off x="6113474" y="1366163"/>
            <a:ext cx="2283506" cy="1371600"/>
          </a:xfrm>
        </p:spPr>
        <p:txBody>
          <a:bodyPr/>
          <a:lstStyle/>
          <a:p>
            <a:endParaRPr lang="en-US" dirty="0"/>
          </a:p>
        </p:txBody>
      </p:sp>
      <p:sp>
        <p:nvSpPr>
          <p:cNvPr id="12" name="Text Placeholder 21">
            <a:extLst>
              <a:ext uri="{FF2B5EF4-FFF2-40B4-BE49-F238E27FC236}">
                <a16:creationId xmlns:a16="http://schemas.microsoft.com/office/drawing/2014/main" id="{435B0F6F-B580-36D2-DA35-A526F008B8DB}"/>
              </a:ext>
            </a:extLst>
          </p:cNvPr>
          <p:cNvSpPr>
            <a:spLocks noGrp="1"/>
          </p:cNvSpPr>
          <p:nvPr>
            <p:ph type="body" sz="quarter" idx="23" hasCustomPrompt="1"/>
          </p:nvPr>
        </p:nvSpPr>
        <p:spPr>
          <a:xfrm>
            <a:off x="6110980" y="2737762"/>
            <a:ext cx="2286000" cy="629731"/>
          </a:xfrm>
          <a:solidFill>
            <a:srgbClr val="213166"/>
          </a:solidFill>
        </p:spPr>
        <p:txBody>
          <a:bodyPr lIns="91440" anchor="ctr" anchorCtr="0">
            <a:normAutofit/>
          </a:bodyPr>
          <a:lstStyle>
            <a:lvl1pPr marL="0" indent="0" algn="ctr">
              <a:buNone/>
              <a:defRPr sz="1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15" name="Picture Placeholder 2">
            <a:extLst>
              <a:ext uri="{FF2B5EF4-FFF2-40B4-BE49-F238E27FC236}">
                <a16:creationId xmlns:a16="http://schemas.microsoft.com/office/drawing/2014/main" id="{893FD0FC-C926-03A6-00CC-6B53BDFA8AA8}"/>
              </a:ext>
            </a:extLst>
          </p:cNvPr>
          <p:cNvSpPr>
            <a:spLocks noGrp="1"/>
          </p:cNvSpPr>
          <p:nvPr>
            <p:ph type="pic" sz="quarter" idx="24"/>
          </p:nvPr>
        </p:nvSpPr>
        <p:spPr>
          <a:xfrm>
            <a:off x="8922706" y="1366162"/>
            <a:ext cx="2282432" cy="1375219"/>
          </a:xfrm>
        </p:spPr>
        <p:txBody>
          <a:bodyPr/>
          <a:lstStyle/>
          <a:p>
            <a:endParaRPr lang="en-US" dirty="0"/>
          </a:p>
        </p:txBody>
      </p:sp>
      <p:sp>
        <p:nvSpPr>
          <p:cNvPr id="16" name="Text Placeholder 21">
            <a:extLst>
              <a:ext uri="{FF2B5EF4-FFF2-40B4-BE49-F238E27FC236}">
                <a16:creationId xmlns:a16="http://schemas.microsoft.com/office/drawing/2014/main" id="{52DC3483-A921-BB96-EC64-68A1E3A92158}"/>
              </a:ext>
            </a:extLst>
          </p:cNvPr>
          <p:cNvSpPr>
            <a:spLocks noGrp="1"/>
          </p:cNvSpPr>
          <p:nvPr>
            <p:ph type="body" sz="quarter" idx="25" hasCustomPrompt="1"/>
          </p:nvPr>
        </p:nvSpPr>
        <p:spPr>
          <a:xfrm>
            <a:off x="8919138" y="2739802"/>
            <a:ext cx="2286000" cy="627691"/>
          </a:xfrm>
          <a:solidFill>
            <a:srgbClr val="213166"/>
          </a:solidFill>
        </p:spPr>
        <p:txBody>
          <a:bodyPr lIns="91440" anchor="ctr" anchorCtr="0">
            <a:normAutofit/>
          </a:bodyPr>
          <a:lstStyle>
            <a:lvl1pPr marL="0" indent="0" algn="ctr">
              <a:buNone/>
              <a:defRPr sz="1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19" name="Picture Placeholder 2">
            <a:extLst>
              <a:ext uri="{FF2B5EF4-FFF2-40B4-BE49-F238E27FC236}">
                <a16:creationId xmlns:a16="http://schemas.microsoft.com/office/drawing/2014/main" id="{C08CF3B6-3522-34D5-C40A-F0D94CD72C69}"/>
              </a:ext>
            </a:extLst>
          </p:cNvPr>
          <p:cNvSpPr>
            <a:spLocks noGrp="1"/>
          </p:cNvSpPr>
          <p:nvPr>
            <p:ph type="pic" sz="quarter" idx="26"/>
          </p:nvPr>
        </p:nvSpPr>
        <p:spPr>
          <a:xfrm>
            <a:off x="494663" y="3739886"/>
            <a:ext cx="2285999" cy="1371600"/>
          </a:xfrm>
        </p:spPr>
        <p:txBody>
          <a:bodyPr/>
          <a:lstStyle/>
          <a:p>
            <a:endParaRPr lang="en-US" dirty="0"/>
          </a:p>
        </p:txBody>
      </p:sp>
      <p:sp>
        <p:nvSpPr>
          <p:cNvPr id="20" name="Text Placeholder 21">
            <a:extLst>
              <a:ext uri="{FF2B5EF4-FFF2-40B4-BE49-F238E27FC236}">
                <a16:creationId xmlns:a16="http://schemas.microsoft.com/office/drawing/2014/main" id="{43F8634B-EF5F-0459-AA6F-54BA0207AE25}"/>
              </a:ext>
            </a:extLst>
          </p:cNvPr>
          <p:cNvSpPr>
            <a:spLocks noGrp="1"/>
          </p:cNvSpPr>
          <p:nvPr>
            <p:ph type="body" sz="quarter" idx="27" hasCustomPrompt="1"/>
          </p:nvPr>
        </p:nvSpPr>
        <p:spPr>
          <a:xfrm>
            <a:off x="494664" y="5111486"/>
            <a:ext cx="2286000" cy="629731"/>
          </a:xfrm>
          <a:solidFill>
            <a:srgbClr val="213166"/>
          </a:solidFill>
        </p:spPr>
        <p:txBody>
          <a:bodyPr lIns="91440" anchor="ctr" anchorCtr="0">
            <a:normAutofit/>
          </a:bodyPr>
          <a:lstStyle>
            <a:lvl1pPr marL="0" indent="0" algn="ctr">
              <a:buNone/>
              <a:defRPr sz="1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21" name="Picture Placeholder 2">
            <a:extLst>
              <a:ext uri="{FF2B5EF4-FFF2-40B4-BE49-F238E27FC236}">
                <a16:creationId xmlns:a16="http://schemas.microsoft.com/office/drawing/2014/main" id="{2C3B3DB6-3307-F25F-7988-793315436412}"/>
              </a:ext>
            </a:extLst>
          </p:cNvPr>
          <p:cNvSpPr>
            <a:spLocks noGrp="1"/>
          </p:cNvSpPr>
          <p:nvPr>
            <p:ph type="pic" sz="quarter" idx="28"/>
          </p:nvPr>
        </p:nvSpPr>
        <p:spPr>
          <a:xfrm>
            <a:off x="3302390" y="3739886"/>
            <a:ext cx="2285999" cy="1371600"/>
          </a:xfrm>
        </p:spPr>
        <p:txBody>
          <a:bodyPr/>
          <a:lstStyle/>
          <a:p>
            <a:endParaRPr lang="en-US" dirty="0"/>
          </a:p>
        </p:txBody>
      </p:sp>
      <p:sp>
        <p:nvSpPr>
          <p:cNvPr id="22" name="Text Placeholder 21">
            <a:extLst>
              <a:ext uri="{FF2B5EF4-FFF2-40B4-BE49-F238E27FC236}">
                <a16:creationId xmlns:a16="http://schemas.microsoft.com/office/drawing/2014/main" id="{7B2C55FF-F03E-9274-BED6-7BFE230197D9}"/>
              </a:ext>
            </a:extLst>
          </p:cNvPr>
          <p:cNvSpPr>
            <a:spLocks noGrp="1"/>
          </p:cNvSpPr>
          <p:nvPr>
            <p:ph type="body" sz="quarter" idx="29" hasCustomPrompt="1"/>
          </p:nvPr>
        </p:nvSpPr>
        <p:spPr>
          <a:xfrm>
            <a:off x="3302391" y="5111486"/>
            <a:ext cx="2286000" cy="629731"/>
          </a:xfrm>
          <a:solidFill>
            <a:srgbClr val="213166"/>
          </a:solidFill>
        </p:spPr>
        <p:txBody>
          <a:bodyPr lIns="91440" anchor="ctr" anchorCtr="0">
            <a:normAutofit/>
          </a:bodyPr>
          <a:lstStyle>
            <a:lvl1pPr marL="0" indent="0" algn="ctr">
              <a:buNone/>
              <a:defRPr sz="1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23" name="Picture Placeholder 2">
            <a:extLst>
              <a:ext uri="{FF2B5EF4-FFF2-40B4-BE49-F238E27FC236}">
                <a16:creationId xmlns:a16="http://schemas.microsoft.com/office/drawing/2014/main" id="{5F5FBBFA-B1E9-BBD2-F989-1F7E12C10607}"/>
              </a:ext>
            </a:extLst>
          </p:cNvPr>
          <p:cNvSpPr>
            <a:spLocks noGrp="1"/>
          </p:cNvSpPr>
          <p:nvPr>
            <p:ph type="pic" sz="quarter" idx="30"/>
          </p:nvPr>
        </p:nvSpPr>
        <p:spPr>
          <a:xfrm>
            <a:off x="6110115" y="3739887"/>
            <a:ext cx="2283506" cy="1371600"/>
          </a:xfrm>
        </p:spPr>
        <p:txBody>
          <a:bodyPr/>
          <a:lstStyle/>
          <a:p>
            <a:endParaRPr lang="en-US" dirty="0"/>
          </a:p>
        </p:txBody>
      </p:sp>
      <p:sp>
        <p:nvSpPr>
          <p:cNvPr id="24" name="Text Placeholder 21">
            <a:extLst>
              <a:ext uri="{FF2B5EF4-FFF2-40B4-BE49-F238E27FC236}">
                <a16:creationId xmlns:a16="http://schemas.microsoft.com/office/drawing/2014/main" id="{4ED72648-BFEC-3253-3091-C38D5EA3880C}"/>
              </a:ext>
            </a:extLst>
          </p:cNvPr>
          <p:cNvSpPr>
            <a:spLocks noGrp="1"/>
          </p:cNvSpPr>
          <p:nvPr>
            <p:ph type="body" sz="quarter" idx="31" hasCustomPrompt="1"/>
          </p:nvPr>
        </p:nvSpPr>
        <p:spPr>
          <a:xfrm>
            <a:off x="6107621" y="5111486"/>
            <a:ext cx="2286000" cy="629731"/>
          </a:xfrm>
          <a:solidFill>
            <a:srgbClr val="213166"/>
          </a:solidFill>
        </p:spPr>
        <p:txBody>
          <a:bodyPr lIns="91440" anchor="ctr" anchorCtr="0">
            <a:normAutofit/>
          </a:bodyPr>
          <a:lstStyle>
            <a:lvl1pPr marL="0" indent="0" algn="ctr">
              <a:buNone/>
              <a:defRPr sz="1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30" name="Text Placeholder 17">
            <a:extLst>
              <a:ext uri="{FF2B5EF4-FFF2-40B4-BE49-F238E27FC236}">
                <a16:creationId xmlns:a16="http://schemas.microsoft.com/office/drawing/2014/main" id="{CA9629CC-EB82-99F8-5C00-2241389AEA2E}"/>
              </a:ext>
            </a:extLst>
          </p:cNvPr>
          <p:cNvSpPr>
            <a:spLocks noGrp="1"/>
          </p:cNvSpPr>
          <p:nvPr>
            <p:ph type="body" sz="quarter" idx="13" hasCustomPrompt="1"/>
          </p:nvPr>
        </p:nvSpPr>
        <p:spPr>
          <a:xfrm>
            <a:off x="-1" y="306069"/>
            <a:ext cx="11205139" cy="810714"/>
          </a:xfrm>
          <a:solidFill>
            <a:srgbClr val="050A28"/>
          </a:solidFill>
          <a:ln>
            <a:noFill/>
          </a:ln>
        </p:spPr>
        <p:txBody>
          <a:bodyPr lIns="914400" rIns="914400" anchor="ctr" anchorCtr="0">
            <a:noAutofit/>
          </a:bodyPr>
          <a:lstStyle>
            <a:lvl1pPr marL="0" indent="0" algn="l">
              <a:buNone/>
              <a:defRPr sz="3600" b="1" i="0">
                <a:solidFill>
                  <a:srgbClr val="F6B31E"/>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CLICK TO EDIT MASTER TEXT STYLES</a:t>
            </a:r>
          </a:p>
        </p:txBody>
      </p:sp>
      <p:sp>
        <p:nvSpPr>
          <p:cNvPr id="5" name="Text Placeholder 4">
            <a:extLst>
              <a:ext uri="{FF2B5EF4-FFF2-40B4-BE49-F238E27FC236}">
                <a16:creationId xmlns:a16="http://schemas.microsoft.com/office/drawing/2014/main" id="{37EC6956-CF8F-2799-948F-A7DF5B99A807}"/>
              </a:ext>
            </a:extLst>
          </p:cNvPr>
          <p:cNvSpPr>
            <a:spLocks noGrp="1"/>
          </p:cNvSpPr>
          <p:nvPr>
            <p:ph type="body" sz="quarter" idx="32"/>
          </p:nvPr>
        </p:nvSpPr>
        <p:spPr>
          <a:xfrm>
            <a:off x="8912851" y="3740150"/>
            <a:ext cx="2291724" cy="2811463"/>
          </a:xfrm>
        </p:spPr>
        <p:txBody>
          <a:bodyPr>
            <a:normAutofit/>
          </a:bodyPr>
          <a:lstStyle>
            <a:lvl1pPr marL="0" indent="0">
              <a:buNone/>
              <a:defRPr sz="1400" b="1" i="0">
                <a:solidFill>
                  <a:srgbClr val="49484F"/>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solidFill>
                  <a:srgbClr val="49484F"/>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1400">
                <a:solidFill>
                  <a:srgbClr val="49484F"/>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1400">
                <a:solidFill>
                  <a:srgbClr val="49484F"/>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1400">
                <a:solidFill>
                  <a:srgbClr val="49484F"/>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pic>
        <p:nvPicPr>
          <p:cNvPr id="31" name="Picture 30">
            <a:extLst>
              <a:ext uri="{FF2B5EF4-FFF2-40B4-BE49-F238E27FC236}">
                <a16:creationId xmlns:a16="http://schemas.microsoft.com/office/drawing/2014/main" id="{C09E7D12-E4B1-7A60-CF1B-770D56A91B20}"/>
              </a:ext>
            </a:extLst>
          </p:cNvPr>
          <p:cNvPicPr>
            <a:picLocks noChangeAspect="1"/>
          </p:cNvPicPr>
          <p:nvPr userDrawn="1"/>
        </p:nvPicPr>
        <p:blipFill>
          <a:blip r:embed="rId2"/>
          <a:stretch>
            <a:fillRect/>
          </a:stretch>
        </p:blipFill>
        <p:spPr>
          <a:xfrm>
            <a:off x="0" y="5917659"/>
            <a:ext cx="1685925" cy="629731"/>
          </a:xfrm>
          <a:prstGeom prst="rect">
            <a:avLst/>
          </a:prstGeom>
        </p:spPr>
      </p:pic>
      <p:sp>
        <p:nvSpPr>
          <p:cNvPr id="32" name="TextBox 31">
            <a:extLst>
              <a:ext uri="{FF2B5EF4-FFF2-40B4-BE49-F238E27FC236}">
                <a16:creationId xmlns:a16="http://schemas.microsoft.com/office/drawing/2014/main" id="{C58E19EE-06EA-7242-DA2E-209D2434A1B7}"/>
              </a:ext>
            </a:extLst>
          </p:cNvPr>
          <p:cNvSpPr txBox="1"/>
          <p:nvPr userDrawn="1"/>
        </p:nvSpPr>
        <p:spPr>
          <a:xfrm>
            <a:off x="0" y="6552986"/>
            <a:ext cx="2700670" cy="261610"/>
          </a:xfrm>
          <a:prstGeom prst="rect">
            <a:avLst/>
          </a:prstGeom>
          <a:noFill/>
        </p:spPr>
        <p:txBody>
          <a:bodyPr wrap="square" rtlCol="0">
            <a:spAutoFit/>
          </a:bodyPr>
          <a:lstStyle/>
          <a:p>
            <a:r>
              <a:rPr lang="en-US" sz="1100" b="1" i="0" dirty="0" err="1">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26058525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6-21 - TItle and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AB7D7D7-55EC-9CA9-064C-EE2FB41ACB19}"/>
              </a:ext>
            </a:extLst>
          </p:cNvPr>
          <p:cNvSpPr/>
          <p:nvPr userDrawn="1"/>
        </p:nvSpPr>
        <p:spPr>
          <a:xfrm>
            <a:off x="0" y="-1"/>
            <a:ext cx="11180763" cy="6858001"/>
          </a:xfrm>
          <a:prstGeom prst="rect">
            <a:avLst/>
          </a:prstGeom>
          <a:solidFill>
            <a:srgbClr val="213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ardrop 32">
            <a:extLst>
              <a:ext uri="{FF2B5EF4-FFF2-40B4-BE49-F238E27FC236}">
                <a16:creationId xmlns:a16="http://schemas.microsoft.com/office/drawing/2014/main" id="{389F3C3E-007B-F804-4B6E-9BE622627886}"/>
              </a:ext>
            </a:extLst>
          </p:cNvPr>
          <p:cNvSpPr/>
          <p:nvPr userDrawn="1"/>
        </p:nvSpPr>
        <p:spPr>
          <a:xfrm>
            <a:off x="4156803" y="4879821"/>
            <a:ext cx="1655985" cy="1655985"/>
          </a:xfrm>
          <a:prstGeom prst="teardrop">
            <a:avLst/>
          </a:prstGeom>
          <a:solidFill>
            <a:srgbClr val="656E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Picture Placeholder 37">
            <a:extLst>
              <a:ext uri="{FF2B5EF4-FFF2-40B4-BE49-F238E27FC236}">
                <a16:creationId xmlns:a16="http://schemas.microsoft.com/office/drawing/2014/main" id="{FEBAE7D7-4B46-ECEB-78E1-650EF3DE6A71}"/>
              </a:ext>
            </a:extLst>
          </p:cNvPr>
          <p:cNvSpPr>
            <a:spLocks noGrp="1"/>
          </p:cNvSpPr>
          <p:nvPr>
            <p:ph type="pic" sz="quarter" idx="21"/>
          </p:nvPr>
        </p:nvSpPr>
        <p:spPr>
          <a:xfrm>
            <a:off x="0" y="0"/>
            <a:ext cx="5554820" cy="5691188"/>
          </a:xfrm>
          <a:custGeom>
            <a:avLst/>
            <a:gdLst>
              <a:gd name="connsiteX0" fmla="*/ 0 w 5554820"/>
              <a:gd name="connsiteY0" fmla="*/ 0 h 5691188"/>
              <a:gd name="connsiteX1" fmla="*/ 5554820 w 5554820"/>
              <a:gd name="connsiteY1" fmla="*/ 0 h 5691188"/>
              <a:gd name="connsiteX2" fmla="*/ 5554820 w 5554820"/>
              <a:gd name="connsiteY2" fmla="*/ 365760 h 5691188"/>
              <a:gd name="connsiteX3" fmla="*/ 812800 w 5554820"/>
              <a:gd name="connsiteY3" fmla="*/ 365760 h 5691188"/>
              <a:gd name="connsiteX4" fmla="*/ 812800 w 5554820"/>
              <a:gd name="connsiteY4" fmla="*/ 482600 h 5691188"/>
              <a:gd name="connsiteX5" fmla="*/ 5554820 w 5554820"/>
              <a:gd name="connsiteY5" fmla="*/ 482600 h 5691188"/>
              <a:gd name="connsiteX6" fmla="*/ 5554820 w 5554820"/>
              <a:gd name="connsiteY6" fmla="*/ 5691188 h 5691188"/>
              <a:gd name="connsiteX7" fmla="*/ 0 w 5554820"/>
              <a:gd name="connsiteY7" fmla="*/ 5691188 h 5691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54820" h="5691188">
                <a:moveTo>
                  <a:pt x="0" y="0"/>
                </a:moveTo>
                <a:lnTo>
                  <a:pt x="5554820" y="0"/>
                </a:lnTo>
                <a:lnTo>
                  <a:pt x="5554820" y="365760"/>
                </a:lnTo>
                <a:lnTo>
                  <a:pt x="812800" y="365760"/>
                </a:lnTo>
                <a:lnTo>
                  <a:pt x="812800" y="482600"/>
                </a:lnTo>
                <a:lnTo>
                  <a:pt x="5554820" y="482600"/>
                </a:lnTo>
                <a:lnTo>
                  <a:pt x="5554820" y="5691188"/>
                </a:lnTo>
                <a:lnTo>
                  <a:pt x="0" y="5691188"/>
                </a:lnTo>
                <a:close/>
              </a:path>
            </a:pathLst>
          </a:custGeom>
          <a:noFill/>
        </p:spPr>
        <p:txBody>
          <a:bodyPr wrap="square">
            <a:noAutofit/>
          </a:bodyPr>
          <a:lstStyle/>
          <a:p>
            <a:endParaRPr lang="en-US"/>
          </a:p>
        </p:txBody>
      </p:sp>
      <p:sp>
        <p:nvSpPr>
          <p:cNvPr id="36" name="Rectangle 35">
            <a:extLst>
              <a:ext uri="{FF2B5EF4-FFF2-40B4-BE49-F238E27FC236}">
                <a16:creationId xmlns:a16="http://schemas.microsoft.com/office/drawing/2014/main" id="{D7AC5157-1CEA-16A4-3FB3-F130C2A6ADA4}"/>
              </a:ext>
            </a:extLst>
          </p:cNvPr>
          <p:cNvSpPr/>
          <p:nvPr userDrawn="1"/>
        </p:nvSpPr>
        <p:spPr>
          <a:xfrm>
            <a:off x="812800" y="365760"/>
            <a:ext cx="6057900" cy="116840"/>
          </a:xfrm>
          <a:prstGeom prst="rect">
            <a:avLst/>
          </a:pr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07A8C23-F7ED-A36A-3ADC-FB491AE6FDDB}"/>
              </a:ext>
            </a:extLst>
          </p:cNvPr>
          <p:cNvSpPr/>
          <p:nvPr userDrawn="1"/>
        </p:nvSpPr>
        <p:spPr>
          <a:xfrm>
            <a:off x="11180763" y="0"/>
            <a:ext cx="1011237" cy="6858000"/>
          </a:xfrm>
          <a:prstGeom prst="rect">
            <a:avLst/>
          </a:prstGeom>
          <a:solidFill>
            <a:srgbClr val="656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56E8C"/>
              </a:solidFill>
            </a:endParaRPr>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31" name="Right Triangle 30">
            <a:extLst>
              <a:ext uri="{FF2B5EF4-FFF2-40B4-BE49-F238E27FC236}">
                <a16:creationId xmlns:a16="http://schemas.microsoft.com/office/drawing/2014/main" id="{D2E89ACE-39BC-6A62-D276-06E0E8D221C2}"/>
              </a:ext>
            </a:extLst>
          </p:cNvPr>
          <p:cNvSpPr/>
          <p:nvPr userDrawn="1"/>
        </p:nvSpPr>
        <p:spPr>
          <a:xfrm flipH="1">
            <a:off x="7136952" y="2821259"/>
            <a:ext cx="4036740" cy="4036740"/>
          </a:xfrm>
          <a:prstGeom prst="rtTriangle">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5B846AF6-EC27-F356-4F9B-7DA7228AA461}"/>
              </a:ext>
            </a:extLst>
          </p:cNvPr>
          <p:cNvSpPr>
            <a:spLocks noGrp="1"/>
          </p:cNvSpPr>
          <p:nvPr>
            <p:ph type="body" sz="quarter" idx="17"/>
          </p:nvPr>
        </p:nvSpPr>
        <p:spPr>
          <a:xfrm>
            <a:off x="5973764" y="3522239"/>
            <a:ext cx="3717866" cy="2743200"/>
          </a:xfrm>
          <a:noFill/>
        </p:spPr>
        <p:txBody>
          <a:bodyPr lIns="457200" tIns="457200" rIns="457200" bIns="457200" anchor="t" anchorCtr="0">
            <a:normAutofit/>
          </a:bodyPr>
          <a:lstStyle>
            <a:lvl1pPr marL="457200" indent="-457200">
              <a:buClr>
                <a:srgbClr val="F6B31E"/>
              </a:buClr>
              <a:buFont typeface="Wingdings" pitchFamily="2" charset="2"/>
              <a:buChar cha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800100" indent="-342900">
              <a:buClr>
                <a:srgbClr val="F6B31E"/>
              </a:buClr>
              <a:buFont typeface="Wingdings"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buClr>
                <a:srgbClr val="F6B31E"/>
              </a:buClr>
              <a:buFont typeface="Wingdings"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657350" indent="-285750">
              <a:buClr>
                <a:srgbClr val="F6B31E"/>
              </a:buClr>
              <a:buFont typeface="Wingdings"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2114550" indent="-285750">
              <a:buClr>
                <a:srgbClr val="F6B31E"/>
              </a:buClr>
              <a:buFont typeface="Wingdings" pitchFamily="2" charset="2"/>
              <a:buChar cha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17" name="Text Placeholder 19">
            <a:extLst>
              <a:ext uri="{FF2B5EF4-FFF2-40B4-BE49-F238E27FC236}">
                <a16:creationId xmlns:a16="http://schemas.microsoft.com/office/drawing/2014/main" id="{AF89BD4C-92D3-FDF5-5886-B722AA47CCC4}"/>
              </a:ext>
            </a:extLst>
          </p:cNvPr>
          <p:cNvSpPr>
            <a:spLocks noGrp="1"/>
          </p:cNvSpPr>
          <p:nvPr>
            <p:ph type="body" sz="quarter" idx="14" hasCustomPrompt="1"/>
          </p:nvPr>
        </p:nvSpPr>
        <p:spPr>
          <a:xfrm>
            <a:off x="5965983" y="2556404"/>
            <a:ext cx="4795837" cy="779357"/>
          </a:xfrm>
        </p:spPr>
        <p:txBody>
          <a:bodyPr anchor="b" anchorCtr="0">
            <a:normAutofit/>
          </a:bodyPr>
          <a:lstStyle>
            <a:lvl1pPr marL="0" indent="0">
              <a:buNone/>
              <a:defRPr sz="2200" b="1" i="0">
                <a:solidFill>
                  <a:srgbClr val="F6B31E"/>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9" name="Picture Placeholder 8">
            <a:extLst>
              <a:ext uri="{FF2B5EF4-FFF2-40B4-BE49-F238E27FC236}">
                <a16:creationId xmlns:a16="http://schemas.microsoft.com/office/drawing/2014/main" id="{0984201F-ECB6-69D3-7BEC-096DB33C0353}"/>
              </a:ext>
            </a:extLst>
          </p:cNvPr>
          <p:cNvSpPr>
            <a:spLocks noGrp="1"/>
          </p:cNvSpPr>
          <p:nvPr>
            <p:ph type="pic" sz="quarter" idx="19"/>
          </p:nvPr>
        </p:nvSpPr>
        <p:spPr>
          <a:xfrm>
            <a:off x="5958202" y="365760"/>
            <a:ext cx="4811397" cy="2190643"/>
          </a:xfrm>
        </p:spPr>
        <p:txBody>
          <a:bodyPr/>
          <a:lstStyle/>
          <a:p>
            <a:endParaRPr lang="en-US"/>
          </a:p>
        </p:txBody>
      </p:sp>
      <p:sp>
        <p:nvSpPr>
          <p:cNvPr id="39" name="Block Arc 38">
            <a:extLst>
              <a:ext uri="{FF2B5EF4-FFF2-40B4-BE49-F238E27FC236}">
                <a16:creationId xmlns:a16="http://schemas.microsoft.com/office/drawing/2014/main" id="{1426834B-1872-E3B7-BA39-6902100B7BE9}"/>
              </a:ext>
            </a:extLst>
          </p:cNvPr>
          <p:cNvSpPr/>
          <p:nvPr userDrawn="1"/>
        </p:nvSpPr>
        <p:spPr>
          <a:xfrm rot="16200000">
            <a:off x="10171012" y="3892191"/>
            <a:ext cx="2019502" cy="2019502"/>
          </a:xfrm>
          <a:prstGeom prst="blockArc">
            <a:avLst/>
          </a:pr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8" name="Picture 17">
            <a:extLst>
              <a:ext uri="{FF2B5EF4-FFF2-40B4-BE49-F238E27FC236}">
                <a16:creationId xmlns:a16="http://schemas.microsoft.com/office/drawing/2014/main" id="{47EF005B-B9A5-C39D-D400-3328D8CF68E4}"/>
              </a:ext>
            </a:extLst>
          </p:cNvPr>
          <p:cNvPicPr>
            <a:picLocks noChangeAspect="1"/>
          </p:cNvPicPr>
          <p:nvPr userDrawn="1"/>
        </p:nvPicPr>
        <p:blipFill>
          <a:blip r:embed="rId2"/>
          <a:stretch>
            <a:fillRect/>
          </a:stretch>
        </p:blipFill>
        <p:spPr>
          <a:xfrm>
            <a:off x="-1" y="5922506"/>
            <a:ext cx="1685925" cy="638131"/>
          </a:xfrm>
          <a:prstGeom prst="rect">
            <a:avLst/>
          </a:prstGeom>
        </p:spPr>
      </p:pic>
      <p:sp>
        <p:nvSpPr>
          <p:cNvPr id="19" name="TextBox 18">
            <a:extLst>
              <a:ext uri="{FF2B5EF4-FFF2-40B4-BE49-F238E27FC236}">
                <a16:creationId xmlns:a16="http://schemas.microsoft.com/office/drawing/2014/main" id="{43F89396-A653-2829-CC5D-608041BDC20B}"/>
              </a:ext>
            </a:extLst>
          </p:cNvPr>
          <p:cNvSpPr txBox="1"/>
          <p:nvPr userDrawn="1"/>
        </p:nvSpPr>
        <p:spPr>
          <a:xfrm>
            <a:off x="-1" y="6546930"/>
            <a:ext cx="2700670" cy="261610"/>
          </a:xfrm>
          <a:prstGeom prst="rect">
            <a:avLst/>
          </a:prstGeom>
          <a:noFill/>
        </p:spPr>
        <p:txBody>
          <a:bodyPr wrap="square" rtlCol="0">
            <a:spAutoFit/>
          </a:bodyPr>
          <a:lstStyle/>
          <a:p>
            <a:r>
              <a:rPr lang="en-US" sz="1100" b="1" i="0" dirty="0" err="1">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6340712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2 - Title and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AB7D7D7-55EC-9CA9-064C-EE2FB41ACB19}"/>
              </a:ext>
            </a:extLst>
          </p:cNvPr>
          <p:cNvSpPr/>
          <p:nvPr userDrawn="1"/>
        </p:nvSpPr>
        <p:spPr>
          <a:xfrm>
            <a:off x="0" y="-1"/>
            <a:ext cx="11180763" cy="6858001"/>
          </a:xfrm>
          <a:prstGeom prst="rect">
            <a:avLst/>
          </a:prstGeom>
          <a:solidFill>
            <a:srgbClr val="213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07A8C23-F7ED-A36A-3ADC-FB491AE6FDDB}"/>
              </a:ext>
            </a:extLst>
          </p:cNvPr>
          <p:cNvSpPr/>
          <p:nvPr userDrawn="1"/>
        </p:nvSpPr>
        <p:spPr>
          <a:xfrm>
            <a:off x="11180763" y="0"/>
            <a:ext cx="1011237" cy="685800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9" name="Picture Placeholder 8">
            <a:extLst>
              <a:ext uri="{FF2B5EF4-FFF2-40B4-BE49-F238E27FC236}">
                <a16:creationId xmlns:a16="http://schemas.microsoft.com/office/drawing/2014/main" id="{C39EDA69-8E68-6664-410C-2E44C0511164}"/>
              </a:ext>
            </a:extLst>
          </p:cNvPr>
          <p:cNvSpPr>
            <a:spLocks noGrp="1"/>
          </p:cNvSpPr>
          <p:nvPr>
            <p:ph type="pic" sz="quarter" idx="17"/>
          </p:nvPr>
        </p:nvSpPr>
        <p:spPr>
          <a:xfrm>
            <a:off x="5245869" y="698728"/>
            <a:ext cx="4988340" cy="4988340"/>
          </a:xfrm>
          <a:custGeom>
            <a:avLst/>
            <a:gdLst>
              <a:gd name="connsiteX0" fmla="*/ 2494170 w 4988340"/>
              <a:gd name="connsiteY0" fmla="*/ 0 h 4988340"/>
              <a:gd name="connsiteX1" fmla="*/ 4988340 w 4988340"/>
              <a:gd name="connsiteY1" fmla="*/ 2494170 h 4988340"/>
              <a:gd name="connsiteX2" fmla="*/ 2494170 w 4988340"/>
              <a:gd name="connsiteY2" fmla="*/ 4988340 h 4988340"/>
              <a:gd name="connsiteX3" fmla="*/ 0 w 4988340"/>
              <a:gd name="connsiteY3" fmla="*/ 2494170 h 4988340"/>
              <a:gd name="connsiteX4" fmla="*/ 2494170 w 4988340"/>
              <a:gd name="connsiteY4" fmla="*/ 0 h 4988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340" h="4988340">
                <a:moveTo>
                  <a:pt x="2494170" y="0"/>
                </a:moveTo>
                <a:cubicBezTo>
                  <a:pt x="3871662" y="0"/>
                  <a:pt x="4988340" y="1116678"/>
                  <a:pt x="4988340" y="2494170"/>
                </a:cubicBezTo>
                <a:cubicBezTo>
                  <a:pt x="4988340" y="3871662"/>
                  <a:pt x="3871662" y="4988340"/>
                  <a:pt x="2494170" y="4988340"/>
                </a:cubicBezTo>
                <a:cubicBezTo>
                  <a:pt x="1116678" y="4988340"/>
                  <a:pt x="0" y="3871662"/>
                  <a:pt x="0" y="2494170"/>
                </a:cubicBezTo>
                <a:cubicBezTo>
                  <a:pt x="0" y="1116678"/>
                  <a:pt x="1116678" y="0"/>
                  <a:pt x="2494170" y="0"/>
                </a:cubicBezTo>
                <a:close/>
              </a:path>
            </a:pathLst>
          </a:custGeom>
        </p:spPr>
        <p:txBody>
          <a:bodyPr wrap="square">
            <a:noAutofit/>
          </a:bodyPr>
          <a:lstStyle/>
          <a:p>
            <a:endParaRPr lang="en-US"/>
          </a:p>
        </p:txBody>
      </p:sp>
      <p:sp>
        <p:nvSpPr>
          <p:cNvPr id="10" name="Rectangle 9">
            <a:extLst>
              <a:ext uri="{FF2B5EF4-FFF2-40B4-BE49-F238E27FC236}">
                <a16:creationId xmlns:a16="http://schemas.microsoft.com/office/drawing/2014/main" id="{59590341-6DCF-6AFE-D732-D96530DF698D}"/>
              </a:ext>
            </a:extLst>
          </p:cNvPr>
          <p:cNvSpPr/>
          <p:nvPr userDrawn="1"/>
        </p:nvSpPr>
        <p:spPr>
          <a:xfrm>
            <a:off x="7745901" y="3192896"/>
            <a:ext cx="3429000" cy="3665103"/>
          </a:xfrm>
          <a:prstGeom prst="rect">
            <a:avLst/>
          </a:prstGeom>
          <a:solidFill>
            <a:srgbClr val="656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41B41B3A-AED5-5980-9321-245014D1EE60}"/>
              </a:ext>
            </a:extLst>
          </p:cNvPr>
          <p:cNvSpPr/>
          <p:nvPr userDrawn="1"/>
        </p:nvSpPr>
        <p:spPr>
          <a:xfrm>
            <a:off x="4835769" y="288627"/>
            <a:ext cx="2904270" cy="2904270"/>
          </a:xfrm>
          <a:custGeom>
            <a:avLst/>
            <a:gdLst>
              <a:gd name="connsiteX0" fmla="*/ 2494170 w 2494170"/>
              <a:gd name="connsiteY0" fmla="*/ 0 h 2494170"/>
              <a:gd name="connsiteX1" fmla="*/ 2494170 w 2494170"/>
              <a:gd name="connsiteY1" fmla="*/ 2494170 h 2494170"/>
              <a:gd name="connsiteX2" fmla="*/ 0 w 2494170"/>
              <a:gd name="connsiteY2" fmla="*/ 2494170 h 2494170"/>
              <a:gd name="connsiteX3" fmla="*/ 2494170 w 2494170"/>
              <a:gd name="connsiteY3" fmla="*/ 0 h 2494170"/>
            </a:gdLst>
            <a:ahLst/>
            <a:cxnLst>
              <a:cxn ang="0">
                <a:pos x="connsiteX0" y="connsiteY0"/>
              </a:cxn>
              <a:cxn ang="0">
                <a:pos x="connsiteX1" y="connsiteY1"/>
              </a:cxn>
              <a:cxn ang="0">
                <a:pos x="connsiteX2" y="connsiteY2"/>
              </a:cxn>
              <a:cxn ang="0">
                <a:pos x="connsiteX3" y="connsiteY3"/>
              </a:cxn>
            </a:cxnLst>
            <a:rect l="l" t="t" r="r" b="b"/>
            <a:pathLst>
              <a:path w="2494170" h="2494170">
                <a:moveTo>
                  <a:pt x="2494170" y="0"/>
                </a:moveTo>
                <a:lnTo>
                  <a:pt x="2494170" y="2494170"/>
                </a:lnTo>
                <a:lnTo>
                  <a:pt x="0" y="2494170"/>
                </a:lnTo>
                <a:cubicBezTo>
                  <a:pt x="0" y="1116678"/>
                  <a:pt x="1116678" y="0"/>
                  <a:pt x="2494170" y="0"/>
                </a:cubicBezTo>
                <a:close/>
              </a:path>
            </a:pathLst>
          </a:custGeom>
          <a:solidFill>
            <a:srgbClr val="656E8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17" name="Picture Placeholder 10">
            <a:extLst>
              <a:ext uri="{FF2B5EF4-FFF2-40B4-BE49-F238E27FC236}">
                <a16:creationId xmlns:a16="http://schemas.microsoft.com/office/drawing/2014/main" id="{C8CC1103-C82D-0F5D-5602-5FF04DD10810}"/>
              </a:ext>
            </a:extLst>
          </p:cNvPr>
          <p:cNvSpPr>
            <a:spLocks noGrp="1"/>
          </p:cNvSpPr>
          <p:nvPr>
            <p:ph type="pic" sz="quarter" idx="20"/>
          </p:nvPr>
        </p:nvSpPr>
        <p:spPr>
          <a:xfrm>
            <a:off x="-1" y="351021"/>
            <a:ext cx="4003263" cy="4003263"/>
          </a:xfrm>
          <a:prstGeom prst="round1Rect">
            <a:avLst/>
          </a:prstGeom>
        </p:spPr>
        <p:txBody>
          <a:bodyPr/>
          <a:lstStyle/>
          <a:p>
            <a:endParaRPr lang="en-US"/>
          </a:p>
        </p:txBody>
      </p:sp>
      <p:sp>
        <p:nvSpPr>
          <p:cNvPr id="18" name="Text Placeholder 8">
            <a:extLst>
              <a:ext uri="{FF2B5EF4-FFF2-40B4-BE49-F238E27FC236}">
                <a16:creationId xmlns:a16="http://schemas.microsoft.com/office/drawing/2014/main" id="{AEC78892-E566-F6E0-36F8-F049B8CD8397}"/>
              </a:ext>
            </a:extLst>
          </p:cNvPr>
          <p:cNvSpPr>
            <a:spLocks noGrp="1"/>
          </p:cNvSpPr>
          <p:nvPr>
            <p:ph type="body" sz="quarter" idx="19"/>
          </p:nvPr>
        </p:nvSpPr>
        <p:spPr>
          <a:xfrm>
            <a:off x="-1" y="4354284"/>
            <a:ext cx="7016264" cy="1080508"/>
          </a:xfrm>
          <a:solidFill>
            <a:srgbClr val="050A28"/>
          </a:solidFill>
        </p:spPr>
        <p:txBody>
          <a:bodyPr lIns="457200" tIns="365760" rIns="457200" bIns="365760" anchor="ctr" anchorCtr="0">
            <a:noAutofit/>
          </a:bodyPr>
          <a:lstStyle>
            <a:lvl1pPr marL="0" indent="0">
              <a:buNone/>
              <a:defRPr sz="1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b="1">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1800" b="1">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1800" b="1">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1800" b="1">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pic>
        <p:nvPicPr>
          <p:cNvPr id="19" name="Picture 18">
            <a:extLst>
              <a:ext uri="{FF2B5EF4-FFF2-40B4-BE49-F238E27FC236}">
                <a16:creationId xmlns:a16="http://schemas.microsoft.com/office/drawing/2014/main" id="{FB91BADF-9D69-7C49-E142-1A9F78B9292A}"/>
              </a:ext>
            </a:extLst>
          </p:cNvPr>
          <p:cNvPicPr>
            <a:picLocks noChangeAspect="1"/>
          </p:cNvPicPr>
          <p:nvPr userDrawn="1"/>
        </p:nvPicPr>
        <p:blipFill>
          <a:blip r:embed="rId2"/>
          <a:stretch>
            <a:fillRect/>
          </a:stretch>
        </p:blipFill>
        <p:spPr>
          <a:xfrm>
            <a:off x="-1" y="5922506"/>
            <a:ext cx="1685925" cy="638131"/>
          </a:xfrm>
          <a:prstGeom prst="rect">
            <a:avLst/>
          </a:prstGeom>
        </p:spPr>
      </p:pic>
      <p:sp>
        <p:nvSpPr>
          <p:cNvPr id="20" name="TextBox 19">
            <a:extLst>
              <a:ext uri="{FF2B5EF4-FFF2-40B4-BE49-F238E27FC236}">
                <a16:creationId xmlns:a16="http://schemas.microsoft.com/office/drawing/2014/main" id="{8ECEBDFA-54BF-1BD1-D8D5-F09BD35F929C}"/>
              </a:ext>
            </a:extLst>
          </p:cNvPr>
          <p:cNvSpPr txBox="1"/>
          <p:nvPr userDrawn="1"/>
        </p:nvSpPr>
        <p:spPr>
          <a:xfrm>
            <a:off x="-1" y="6546930"/>
            <a:ext cx="2700670" cy="261610"/>
          </a:xfrm>
          <a:prstGeom prst="rect">
            <a:avLst/>
          </a:prstGeom>
          <a:noFill/>
        </p:spPr>
        <p:txBody>
          <a:bodyPr wrap="square" rtlCol="0">
            <a:spAutoFit/>
          </a:bodyPr>
          <a:lstStyle/>
          <a:p>
            <a:r>
              <a:rPr lang="en-US" sz="1100" b="1" i="0" dirty="0" err="1">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22" name="Rectangle 21">
            <a:extLst>
              <a:ext uri="{FF2B5EF4-FFF2-40B4-BE49-F238E27FC236}">
                <a16:creationId xmlns:a16="http://schemas.microsoft.com/office/drawing/2014/main" id="{45BC79C2-FD97-FFEE-6538-22DDDB9D86B7}"/>
              </a:ext>
            </a:extLst>
          </p:cNvPr>
          <p:cNvSpPr/>
          <p:nvPr userDrawn="1"/>
        </p:nvSpPr>
        <p:spPr>
          <a:xfrm>
            <a:off x="6318504" y="6172200"/>
            <a:ext cx="4837176" cy="173736"/>
          </a:xfrm>
          <a:prstGeom prst="rect">
            <a:avLst/>
          </a:pr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71725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3 - Title and Content">
    <p:spTree>
      <p:nvGrpSpPr>
        <p:cNvPr id="1" name=""/>
        <p:cNvGrpSpPr/>
        <p:nvPr/>
      </p:nvGrpSpPr>
      <p:grpSpPr>
        <a:xfrm>
          <a:off x="0" y="0"/>
          <a:ext cx="0" cy="0"/>
          <a:chOff x="0" y="0"/>
          <a:chExt cx="0" cy="0"/>
        </a:xfrm>
      </p:grpSpPr>
      <p:sp>
        <p:nvSpPr>
          <p:cNvPr id="17" name="Graphic 6">
            <a:extLst>
              <a:ext uri="{FF2B5EF4-FFF2-40B4-BE49-F238E27FC236}">
                <a16:creationId xmlns:a16="http://schemas.microsoft.com/office/drawing/2014/main" id="{7DF5B2E1-5D4C-E628-CC2D-E4F09D0D15F6}"/>
              </a:ext>
            </a:extLst>
          </p:cNvPr>
          <p:cNvSpPr/>
          <p:nvPr userDrawn="1"/>
        </p:nvSpPr>
        <p:spPr>
          <a:xfrm rot="5400000" flipH="1">
            <a:off x="263714" y="-263716"/>
            <a:ext cx="4219207" cy="4746636"/>
          </a:xfrm>
          <a:custGeom>
            <a:avLst/>
            <a:gdLst>
              <a:gd name="connsiteX0" fmla="*/ 4655058 w 4655058"/>
              <a:gd name="connsiteY0" fmla="*/ 5236972 h 5236971"/>
              <a:gd name="connsiteX1" fmla="*/ 0 w 4655058"/>
              <a:gd name="connsiteY1" fmla="*/ 5236972 h 5236971"/>
              <a:gd name="connsiteX2" fmla="*/ 4655058 w 4655058"/>
              <a:gd name="connsiteY2" fmla="*/ 0 h 5236971"/>
            </a:gdLst>
            <a:ahLst/>
            <a:cxnLst>
              <a:cxn ang="0">
                <a:pos x="connsiteX0" y="connsiteY0"/>
              </a:cxn>
              <a:cxn ang="0">
                <a:pos x="connsiteX1" y="connsiteY1"/>
              </a:cxn>
              <a:cxn ang="0">
                <a:pos x="connsiteX2" y="connsiteY2"/>
              </a:cxn>
            </a:cxnLst>
            <a:rect l="l" t="t" r="r" b="b"/>
            <a:pathLst>
              <a:path w="4655058" h="5236971">
                <a:moveTo>
                  <a:pt x="4655058" y="5236972"/>
                </a:moveTo>
                <a:lnTo>
                  <a:pt x="0" y="5236972"/>
                </a:lnTo>
                <a:lnTo>
                  <a:pt x="4655058" y="0"/>
                </a:lnTo>
                <a:close/>
              </a:path>
            </a:pathLst>
          </a:custGeom>
          <a:solidFill>
            <a:srgbClr val="F6B31E"/>
          </a:solidFill>
          <a:ln w="6350" cap="flat">
            <a:noFill/>
            <a:prstDash val="solid"/>
            <a:miter/>
          </a:ln>
        </p:spPr>
        <p:txBody>
          <a:bodyPr rtlCol="0" anchor="ctr"/>
          <a:lstStyle/>
          <a:p>
            <a:endParaRPr lang="en-US"/>
          </a:p>
        </p:txBody>
      </p:sp>
      <p:sp>
        <p:nvSpPr>
          <p:cNvPr id="16" name="Rectangle 15">
            <a:extLst>
              <a:ext uri="{FF2B5EF4-FFF2-40B4-BE49-F238E27FC236}">
                <a16:creationId xmlns:a16="http://schemas.microsoft.com/office/drawing/2014/main" id="{B3F06960-62F0-C43D-2239-663D8E9E8035}"/>
              </a:ext>
            </a:extLst>
          </p:cNvPr>
          <p:cNvSpPr/>
          <p:nvPr userDrawn="1"/>
        </p:nvSpPr>
        <p:spPr>
          <a:xfrm>
            <a:off x="11180763" y="0"/>
            <a:ext cx="1011237" cy="6858000"/>
          </a:xfrm>
          <a:prstGeom prst="rect">
            <a:avLst/>
          </a:prstGeom>
          <a:solidFill>
            <a:srgbClr val="656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3" name="Picture Placeholder 2">
            <a:extLst>
              <a:ext uri="{FF2B5EF4-FFF2-40B4-BE49-F238E27FC236}">
                <a16:creationId xmlns:a16="http://schemas.microsoft.com/office/drawing/2014/main" id="{FE12F072-7C78-0F80-17D7-F3288CF0B928}"/>
              </a:ext>
            </a:extLst>
          </p:cNvPr>
          <p:cNvSpPr>
            <a:spLocks noGrp="1"/>
          </p:cNvSpPr>
          <p:nvPr>
            <p:ph type="pic" sz="quarter" idx="17"/>
          </p:nvPr>
        </p:nvSpPr>
        <p:spPr>
          <a:xfrm>
            <a:off x="709308" y="642128"/>
            <a:ext cx="4410075" cy="3281045"/>
          </a:xfrm>
        </p:spPr>
        <p:txBody>
          <a:bodyPr/>
          <a:lstStyle/>
          <a:p>
            <a:endParaRPr lang="en-US"/>
          </a:p>
        </p:txBody>
      </p:sp>
      <p:sp>
        <p:nvSpPr>
          <p:cNvPr id="9" name="Picture Placeholder 2">
            <a:extLst>
              <a:ext uri="{FF2B5EF4-FFF2-40B4-BE49-F238E27FC236}">
                <a16:creationId xmlns:a16="http://schemas.microsoft.com/office/drawing/2014/main" id="{6E8C948D-2EA2-F08D-AE74-E91EBB364141}"/>
              </a:ext>
            </a:extLst>
          </p:cNvPr>
          <p:cNvSpPr>
            <a:spLocks noGrp="1"/>
          </p:cNvSpPr>
          <p:nvPr>
            <p:ph type="pic" sz="quarter" idx="18"/>
          </p:nvPr>
        </p:nvSpPr>
        <p:spPr>
          <a:xfrm>
            <a:off x="5538736" y="642128"/>
            <a:ext cx="4410075" cy="3281045"/>
          </a:xfrm>
        </p:spPr>
        <p:txBody>
          <a:bodyPr/>
          <a:lstStyle/>
          <a:p>
            <a:endParaRPr lang="en-US"/>
          </a:p>
        </p:txBody>
      </p:sp>
      <p:sp>
        <p:nvSpPr>
          <p:cNvPr id="10" name="Text Placeholder 17">
            <a:extLst>
              <a:ext uri="{FF2B5EF4-FFF2-40B4-BE49-F238E27FC236}">
                <a16:creationId xmlns:a16="http://schemas.microsoft.com/office/drawing/2014/main" id="{E3249BF2-D4B4-B025-543D-C01539317F22}"/>
              </a:ext>
            </a:extLst>
          </p:cNvPr>
          <p:cNvSpPr>
            <a:spLocks noGrp="1"/>
          </p:cNvSpPr>
          <p:nvPr>
            <p:ph type="body" sz="quarter" idx="13" hasCustomPrompt="1"/>
          </p:nvPr>
        </p:nvSpPr>
        <p:spPr>
          <a:xfrm>
            <a:off x="3087973" y="4900091"/>
            <a:ext cx="8086927" cy="1332433"/>
          </a:xfrm>
          <a:solidFill>
            <a:srgbClr val="050A28"/>
          </a:solidFill>
          <a:ln>
            <a:noFill/>
          </a:ln>
        </p:spPr>
        <p:txBody>
          <a:bodyPr lIns="457200" tIns="91440" rIns="457200" bIns="91440" anchor="ctr" anchorCtr="0">
            <a:normAutofit/>
          </a:bodyPr>
          <a:lstStyle>
            <a:lvl1pPr marL="0" indent="0">
              <a:buNone/>
              <a:defRPr sz="3600" b="1" i="0">
                <a:solidFill>
                  <a:srgbClr val="F6B31E"/>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CLICK TO EDIT MASTER TEXT STYLES</a:t>
            </a:r>
          </a:p>
        </p:txBody>
      </p:sp>
      <p:sp>
        <p:nvSpPr>
          <p:cNvPr id="5" name="Text Placeholder 4">
            <a:extLst>
              <a:ext uri="{FF2B5EF4-FFF2-40B4-BE49-F238E27FC236}">
                <a16:creationId xmlns:a16="http://schemas.microsoft.com/office/drawing/2014/main" id="{867B6DB5-D0AB-5EED-7A03-B9EF6DD57805}"/>
              </a:ext>
            </a:extLst>
          </p:cNvPr>
          <p:cNvSpPr>
            <a:spLocks noGrp="1"/>
          </p:cNvSpPr>
          <p:nvPr>
            <p:ph type="body" sz="quarter" idx="19"/>
          </p:nvPr>
        </p:nvSpPr>
        <p:spPr>
          <a:xfrm>
            <a:off x="709308" y="3922713"/>
            <a:ext cx="4410381" cy="852487"/>
          </a:xfrm>
          <a:solidFill>
            <a:srgbClr val="656E8C"/>
          </a:solidFill>
        </p:spPr>
        <p:txBody>
          <a:bodyPr rIns="457200" anchor="ctr" anchorCtr="0">
            <a:normAutofit/>
          </a:bodyPr>
          <a:lstStyle>
            <a:lvl1pPr marL="0" indent="0" algn="ctr">
              <a:buNone/>
              <a:defRPr sz="22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solidFill>
                  <a:srgbClr val="49484F"/>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a:solidFill>
                  <a:srgbClr val="49484F"/>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a:solidFill>
                  <a:srgbClr val="49484F"/>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a:solidFill>
                  <a:srgbClr val="49484F"/>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15" name="Text Placeholder 4">
            <a:extLst>
              <a:ext uri="{FF2B5EF4-FFF2-40B4-BE49-F238E27FC236}">
                <a16:creationId xmlns:a16="http://schemas.microsoft.com/office/drawing/2014/main" id="{AB72E889-6852-E87C-16DB-EC145CB7AC22}"/>
              </a:ext>
            </a:extLst>
          </p:cNvPr>
          <p:cNvSpPr>
            <a:spLocks noGrp="1"/>
          </p:cNvSpPr>
          <p:nvPr>
            <p:ph type="body" sz="quarter" idx="20"/>
          </p:nvPr>
        </p:nvSpPr>
        <p:spPr>
          <a:xfrm>
            <a:off x="5538736" y="3922712"/>
            <a:ext cx="4410075" cy="852487"/>
          </a:xfrm>
          <a:solidFill>
            <a:srgbClr val="213166"/>
          </a:solidFill>
        </p:spPr>
        <p:txBody>
          <a:bodyPr lIns="457200" anchor="ctr" anchorCtr="0">
            <a:normAutofit/>
          </a:bodyPr>
          <a:lstStyle>
            <a:lvl1pPr marL="0" indent="0" algn="ctr">
              <a:buNone/>
              <a:defRPr sz="22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solidFill>
                  <a:srgbClr val="49484F"/>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a:solidFill>
                  <a:srgbClr val="49484F"/>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a:solidFill>
                  <a:srgbClr val="49484F"/>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a:solidFill>
                  <a:srgbClr val="49484F"/>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6" name="Block Arc 5">
            <a:extLst>
              <a:ext uri="{FF2B5EF4-FFF2-40B4-BE49-F238E27FC236}">
                <a16:creationId xmlns:a16="http://schemas.microsoft.com/office/drawing/2014/main" id="{C04D192B-E567-4163-BE15-EBECAD05A2C0}"/>
              </a:ext>
            </a:extLst>
          </p:cNvPr>
          <p:cNvSpPr/>
          <p:nvPr userDrawn="1"/>
        </p:nvSpPr>
        <p:spPr>
          <a:xfrm rot="16200000">
            <a:off x="9538547" y="292153"/>
            <a:ext cx="3272706" cy="3272706"/>
          </a:xfrm>
          <a:prstGeom prst="blockArc">
            <a:avLst/>
          </a:pr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0" name="Picture 19">
            <a:extLst>
              <a:ext uri="{FF2B5EF4-FFF2-40B4-BE49-F238E27FC236}">
                <a16:creationId xmlns:a16="http://schemas.microsoft.com/office/drawing/2014/main" id="{DEB913C4-0746-5416-96C4-3F1FA2759DCD}"/>
              </a:ext>
            </a:extLst>
          </p:cNvPr>
          <p:cNvPicPr>
            <a:picLocks noChangeAspect="1"/>
          </p:cNvPicPr>
          <p:nvPr userDrawn="1"/>
        </p:nvPicPr>
        <p:blipFill>
          <a:blip r:embed="rId2"/>
          <a:stretch>
            <a:fillRect/>
          </a:stretch>
        </p:blipFill>
        <p:spPr>
          <a:xfrm>
            <a:off x="0" y="5917659"/>
            <a:ext cx="1685925" cy="629731"/>
          </a:xfrm>
          <a:prstGeom prst="rect">
            <a:avLst/>
          </a:prstGeom>
        </p:spPr>
      </p:pic>
      <p:sp>
        <p:nvSpPr>
          <p:cNvPr id="21" name="TextBox 20">
            <a:extLst>
              <a:ext uri="{FF2B5EF4-FFF2-40B4-BE49-F238E27FC236}">
                <a16:creationId xmlns:a16="http://schemas.microsoft.com/office/drawing/2014/main" id="{AD29A24E-22AE-D6EA-D305-A6802160105E}"/>
              </a:ext>
            </a:extLst>
          </p:cNvPr>
          <p:cNvSpPr txBox="1"/>
          <p:nvPr userDrawn="1"/>
        </p:nvSpPr>
        <p:spPr>
          <a:xfrm>
            <a:off x="0" y="6552986"/>
            <a:ext cx="2700670" cy="261610"/>
          </a:xfrm>
          <a:prstGeom prst="rect">
            <a:avLst/>
          </a:prstGeom>
          <a:noFill/>
        </p:spPr>
        <p:txBody>
          <a:bodyPr wrap="square" rtlCol="0">
            <a:spAutoFit/>
          </a:bodyPr>
          <a:lstStyle/>
          <a:p>
            <a:r>
              <a:rPr lang="en-US" sz="1100" b="1" i="0" dirty="0" err="1">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1111467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4 - TItle and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AB7D7D7-55EC-9CA9-064C-EE2FB41ACB19}"/>
              </a:ext>
            </a:extLst>
          </p:cNvPr>
          <p:cNvSpPr/>
          <p:nvPr userDrawn="1"/>
        </p:nvSpPr>
        <p:spPr>
          <a:xfrm>
            <a:off x="0" y="-1"/>
            <a:ext cx="11180763" cy="6858001"/>
          </a:xfrm>
          <a:prstGeom prst="rect">
            <a:avLst/>
          </a:prstGeom>
          <a:solidFill>
            <a:srgbClr val="213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07A8C23-F7ED-A36A-3ADC-FB491AE6FDDB}"/>
              </a:ext>
            </a:extLst>
          </p:cNvPr>
          <p:cNvSpPr/>
          <p:nvPr userDrawn="1"/>
        </p:nvSpPr>
        <p:spPr>
          <a:xfrm>
            <a:off x="11180763" y="0"/>
            <a:ext cx="1011237" cy="6858000"/>
          </a:xfrm>
          <a:prstGeom prst="rect">
            <a:avLst/>
          </a:prstGeom>
          <a:solidFill>
            <a:srgbClr val="656E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9" name="Text Placeholder 17">
            <a:extLst>
              <a:ext uri="{FF2B5EF4-FFF2-40B4-BE49-F238E27FC236}">
                <a16:creationId xmlns:a16="http://schemas.microsoft.com/office/drawing/2014/main" id="{501FBC4B-9E3F-B454-B16F-56EEF44DD51F}"/>
              </a:ext>
            </a:extLst>
          </p:cNvPr>
          <p:cNvSpPr>
            <a:spLocks noGrp="1"/>
          </p:cNvSpPr>
          <p:nvPr>
            <p:ph type="body" sz="quarter" idx="13" hasCustomPrompt="1"/>
          </p:nvPr>
        </p:nvSpPr>
        <p:spPr>
          <a:xfrm>
            <a:off x="3087973" y="5329003"/>
            <a:ext cx="8086927" cy="1332433"/>
          </a:xfrm>
          <a:solidFill>
            <a:srgbClr val="050A28"/>
          </a:solidFill>
          <a:ln>
            <a:noFill/>
          </a:ln>
        </p:spPr>
        <p:txBody>
          <a:bodyPr lIns="457200" tIns="91440" rIns="457200" bIns="91440" anchor="ctr" anchorCtr="0">
            <a:normAutofit/>
          </a:bodyPr>
          <a:lstStyle>
            <a:lvl1pPr marL="0" indent="0">
              <a:buNone/>
              <a:defRPr sz="3600" b="1" i="0">
                <a:solidFill>
                  <a:srgbClr val="F6B31E"/>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CLICK TO EDIT MASTER TEXT STYLES</a:t>
            </a:r>
          </a:p>
        </p:txBody>
      </p:sp>
      <p:sp>
        <p:nvSpPr>
          <p:cNvPr id="20" name="Picture Placeholder 19">
            <a:extLst>
              <a:ext uri="{FF2B5EF4-FFF2-40B4-BE49-F238E27FC236}">
                <a16:creationId xmlns:a16="http://schemas.microsoft.com/office/drawing/2014/main" id="{CAB96B4E-8F12-EEF0-167F-DDC0FFB60382}"/>
              </a:ext>
            </a:extLst>
          </p:cNvPr>
          <p:cNvSpPr>
            <a:spLocks noGrp="1"/>
          </p:cNvSpPr>
          <p:nvPr>
            <p:ph type="pic" sz="quarter" idx="17"/>
          </p:nvPr>
        </p:nvSpPr>
        <p:spPr>
          <a:xfrm>
            <a:off x="6571031" y="1"/>
            <a:ext cx="4610482" cy="5316707"/>
          </a:xfrm>
          <a:custGeom>
            <a:avLst/>
            <a:gdLst>
              <a:gd name="connsiteX0" fmla="*/ 4604415 w 4610482"/>
              <a:gd name="connsiteY0" fmla="*/ 0 h 5316707"/>
              <a:gd name="connsiteX1" fmla="*/ 4610482 w 4610482"/>
              <a:gd name="connsiteY1" fmla="*/ 0 h 5316707"/>
              <a:gd name="connsiteX2" fmla="*/ 4610482 w 4610482"/>
              <a:gd name="connsiteY2" fmla="*/ 5316707 h 5316707"/>
              <a:gd name="connsiteX3" fmla="*/ 0 w 4610482"/>
              <a:gd name="connsiteY3" fmla="*/ 5316707 h 5316707"/>
            </a:gdLst>
            <a:ahLst/>
            <a:cxnLst>
              <a:cxn ang="0">
                <a:pos x="connsiteX0" y="connsiteY0"/>
              </a:cxn>
              <a:cxn ang="0">
                <a:pos x="connsiteX1" y="connsiteY1"/>
              </a:cxn>
              <a:cxn ang="0">
                <a:pos x="connsiteX2" y="connsiteY2"/>
              </a:cxn>
              <a:cxn ang="0">
                <a:pos x="connsiteX3" y="connsiteY3"/>
              </a:cxn>
            </a:cxnLst>
            <a:rect l="l" t="t" r="r" b="b"/>
            <a:pathLst>
              <a:path w="4610482" h="5316707">
                <a:moveTo>
                  <a:pt x="4604415" y="0"/>
                </a:moveTo>
                <a:lnTo>
                  <a:pt x="4610482" y="0"/>
                </a:lnTo>
                <a:lnTo>
                  <a:pt x="4610482" y="5316707"/>
                </a:lnTo>
                <a:lnTo>
                  <a:pt x="0" y="5316707"/>
                </a:lnTo>
                <a:close/>
              </a:path>
            </a:pathLst>
          </a:custGeom>
          <a:noFill/>
          <a:ln>
            <a:noFill/>
          </a:ln>
        </p:spPr>
        <p:txBody>
          <a:bodyPr wrap="square">
            <a:noAutofit/>
          </a:bodyPr>
          <a:lstStyle/>
          <a:p>
            <a:endParaRPr lang="en-US"/>
          </a:p>
        </p:txBody>
      </p:sp>
      <p:pic>
        <p:nvPicPr>
          <p:cNvPr id="11" name="Picture 10">
            <a:extLst>
              <a:ext uri="{FF2B5EF4-FFF2-40B4-BE49-F238E27FC236}">
                <a16:creationId xmlns:a16="http://schemas.microsoft.com/office/drawing/2014/main" id="{9FF89235-C076-6A35-C797-6A6A89969E92}"/>
              </a:ext>
            </a:extLst>
          </p:cNvPr>
          <p:cNvPicPr>
            <a:picLocks noChangeAspect="1"/>
          </p:cNvPicPr>
          <p:nvPr userDrawn="1"/>
        </p:nvPicPr>
        <p:blipFill>
          <a:blip r:embed="rId2"/>
          <a:stretch>
            <a:fillRect/>
          </a:stretch>
        </p:blipFill>
        <p:spPr>
          <a:xfrm>
            <a:off x="-1" y="5922506"/>
            <a:ext cx="1685925" cy="638131"/>
          </a:xfrm>
          <a:prstGeom prst="rect">
            <a:avLst/>
          </a:prstGeom>
        </p:spPr>
      </p:pic>
      <p:sp>
        <p:nvSpPr>
          <p:cNvPr id="12" name="TextBox 11">
            <a:extLst>
              <a:ext uri="{FF2B5EF4-FFF2-40B4-BE49-F238E27FC236}">
                <a16:creationId xmlns:a16="http://schemas.microsoft.com/office/drawing/2014/main" id="{26370A1A-12F6-FCE9-4E9D-188DB4A94619}"/>
              </a:ext>
            </a:extLst>
          </p:cNvPr>
          <p:cNvSpPr txBox="1"/>
          <p:nvPr userDrawn="1"/>
        </p:nvSpPr>
        <p:spPr>
          <a:xfrm>
            <a:off x="-1" y="6546930"/>
            <a:ext cx="2700670" cy="261610"/>
          </a:xfrm>
          <a:prstGeom prst="rect">
            <a:avLst/>
          </a:prstGeom>
          <a:noFill/>
        </p:spPr>
        <p:txBody>
          <a:bodyPr wrap="square" rtlCol="0">
            <a:spAutoFit/>
          </a:bodyPr>
          <a:lstStyle/>
          <a:p>
            <a:r>
              <a:rPr lang="en-US" sz="1100" b="1" i="0" dirty="0" err="1">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31792916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5 - 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343179-84C2-68D5-54F9-9E3B0A16C7B5}"/>
              </a:ext>
            </a:extLst>
          </p:cNvPr>
          <p:cNvSpPr/>
          <p:nvPr userDrawn="1"/>
        </p:nvSpPr>
        <p:spPr>
          <a:xfrm>
            <a:off x="11180763" y="0"/>
            <a:ext cx="1011237" cy="6858000"/>
          </a:xfrm>
          <a:prstGeom prst="rect">
            <a:avLst/>
          </a:prstGeom>
          <a:solidFill>
            <a:srgbClr val="656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pic>
        <p:nvPicPr>
          <p:cNvPr id="10" name="Picture 9">
            <a:extLst>
              <a:ext uri="{FF2B5EF4-FFF2-40B4-BE49-F238E27FC236}">
                <a16:creationId xmlns:a16="http://schemas.microsoft.com/office/drawing/2014/main" id="{B1DF4B5E-667B-5135-E74C-0902B8303C6F}"/>
              </a:ext>
            </a:extLst>
          </p:cNvPr>
          <p:cNvPicPr>
            <a:picLocks noChangeAspect="1"/>
          </p:cNvPicPr>
          <p:nvPr userDrawn="1"/>
        </p:nvPicPr>
        <p:blipFill>
          <a:blip r:embed="rId2"/>
          <a:stretch>
            <a:fillRect/>
          </a:stretch>
        </p:blipFill>
        <p:spPr>
          <a:xfrm>
            <a:off x="0" y="5917659"/>
            <a:ext cx="1685925" cy="629731"/>
          </a:xfrm>
          <a:prstGeom prst="rect">
            <a:avLst/>
          </a:prstGeom>
        </p:spPr>
      </p:pic>
      <p:sp>
        <p:nvSpPr>
          <p:cNvPr id="11" name="TextBox 10">
            <a:extLst>
              <a:ext uri="{FF2B5EF4-FFF2-40B4-BE49-F238E27FC236}">
                <a16:creationId xmlns:a16="http://schemas.microsoft.com/office/drawing/2014/main" id="{5E985710-EEB8-59A9-37D6-9A864670EF17}"/>
              </a:ext>
            </a:extLst>
          </p:cNvPr>
          <p:cNvSpPr txBox="1"/>
          <p:nvPr userDrawn="1"/>
        </p:nvSpPr>
        <p:spPr>
          <a:xfrm>
            <a:off x="0" y="6552986"/>
            <a:ext cx="2700670" cy="261610"/>
          </a:xfrm>
          <a:prstGeom prst="rect">
            <a:avLst/>
          </a:prstGeom>
          <a:noFill/>
        </p:spPr>
        <p:txBody>
          <a:bodyPr wrap="square" rtlCol="0">
            <a:spAutoFit/>
          </a:bodyPr>
          <a:lstStyle/>
          <a:p>
            <a:r>
              <a:rPr lang="en-US" sz="1100" b="1" i="0" dirty="0" err="1">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3" name="Text Placeholder 2">
            <a:extLst>
              <a:ext uri="{FF2B5EF4-FFF2-40B4-BE49-F238E27FC236}">
                <a16:creationId xmlns:a16="http://schemas.microsoft.com/office/drawing/2014/main" id="{E6B7B1F3-D738-A014-3608-033940A6F3A8}"/>
              </a:ext>
            </a:extLst>
          </p:cNvPr>
          <p:cNvSpPr>
            <a:spLocks noGrp="1"/>
          </p:cNvSpPr>
          <p:nvPr>
            <p:ph type="body" sz="quarter" idx="17"/>
          </p:nvPr>
        </p:nvSpPr>
        <p:spPr>
          <a:xfrm>
            <a:off x="3357563" y="5211763"/>
            <a:ext cx="7821612" cy="1333500"/>
          </a:xfrm>
          <a:solidFill>
            <a:srgbClr val="213166"/>
          </a:solidFill>
        </p:spPr>
        <p:txBody>
          <a:bodyPr lIns="457200" rIns="457200" anchor="ctr">
            <a:normAutofit/>
          </a:bodyPr>
          <a:lstStyle>
            <a:lvl1pPr marL="0" indent="0">
              <a:buNone/>
              <a:defRPr sz="3600" b="1" i="0">
                <a:solidFill>
                  <a:srgbClr val="F6B31E"/>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3600" b="1" i="0">
                <a:solidFill>
                  <a:srgbClr val="F6B31E"/>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b="1" i="0">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b="1" i="0">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b="1"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Tree>
    <p:extLst>
      <p:ext uri="{BB962C8B-B14F-4D97-AF65-F5344CB8AC3E}">
        <p14:creationId xmlns:p14="http://schemas.microsoft.com/office/powerpoint/2010/main" val="19249340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6 - 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5EB7426-DD84-2FF2-29A0-75F17302BEEF}"/>
              </a:ext>
            </a:extLst>
          </p:cNvPr>
          <p:cNvSpPr/>
          <p:nvPr userDrawn="1"/>
        </p:nvSpPr>
        <p:spPr>
          <a:xfrm>
            <a:off x="-5862" y="0"/>
            <a:ext cx="11361057" cy="6858001"/>
          </a:xfrm>
          <a:prstGeom prst="rect">
            <a:avLst/>
          </a:prstGeom>
          <a:solidFill>
            <a:srgbClr val="213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B88C01C-C88E-5651-9BDD-A1E633047427}"/>
              </a:ext>
            </a:extLst>
          </p:cNvPr>
          <p:cNvSpPr/>
          <p:nvPr userDrawn="1"/>
        </p:nvSpPr>
        <p:spPr>
          <a:xfrm>
            <a:off x="11180763" y="0"/>
            <a:ext cx="1011237" cy="6858000"/>
          </a:xfrm>
          <a:prstGeom prst="rect">
            <a:avLst/>
          </a:prstGeom>
          <a:solidFill>
            <a:srgbClr val="656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D3568AE1-0478-3CEC-3564-2260605B55BE}"/>
              </a:ext>
            </a:extLst>
          </p:cNvPr>
          <p:cNvSpPr>
            <a:spLocks noGrp="1"/>
          </p:cNvSpPr>
          <p:nvPr>
            <p:ph type="body" sz="quarter" idx="13" hasCustomPrompt="1"/>
          </p:nvPr>
        </p:nvSpPr>
        <p:spPr>
          <a:xfrm>
            <a:off x="889000" y="474785"/>
            <a:ext cx="9415584" cy="719775"/>
          </a:xfrm>
          <a:noFill/>
          <a:ln>
            <a:noFill/>
          </a:ln>
        </p:spPr>
        <p:txBody>
          <a:bodyPr lIns="914400" rIns="914400" anchor="b" anchorCtr="0">
            <a:noAutofit/>
          </a:bodyPr>
          <a:lstStyle>
            <a:lvl1pPr marL="0" indent="0" algn="ctr">
              <a:buNone/>
              <a:defRPr sz="3600" b="1" i="0">
                <a:solidFill>
                  <a:srgbClr val="F6B31E"/>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CLICK TO EDIT MASTER TEXT STYLES</a:t>
            </a:r>
          </a:p>
        </p:txBody>
      </p: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3" name="Text Placeholder 2">
            <a:extLst>
              <a:ext uri="{FF2B5EF4-FFF2-40B4-BE49-F238E27FC236}">
                <a16:creationId xmlns:a16="http://schemas.microsoft.com/office/drawing/2014/main" id="{C0C5392A-9F30-F67A-ADE2-AC0049F835BC}"/>
              </a:ext>
            </a:extLst>
          </p:cNvPr>
          <p:cNvSpPr>
            <a:spLocks noGrp="1"/>
          </p:cNvSpPr>
          <p:nvPr>
            <p:ph type="body" sz="quarter" idx="17"/>
          </p:nvPr>
        </p:nvSpPr>
        <p:spPr>
          <a:xfrm>
            <a:off x="888880" y="2097088"/>
            <a:ext cx="9415583" cy="3517900"/>
          </a:xfrm>
        </p:spPr>
        <p:txBody>
          <a:bodyPr>
            <a:normAutofit/>
          </a:bodyPr>
          <a:lstStyle>
            <a:lvl1pPr marL="228600" indent="-228600">
              <a:buClr>
                <a:srgbClr val="F6B31E"/>
              </a:buClr>
              <a:buFont typeface="Wingdings" pitchFamily="2" charset="2"/>
              <a:buChar cha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F6B31E"/>
              </a:buClr>
              <a:buFont typeface="Wingdings" pitchFamily="2" charset="2"/>
              <a:buChar cha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F6B31E"/>
              </a:buClr>
              <a:buFont typeface="Wingdings" pitchFamily="2" charset="2"/>
              <a:buChar cha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F6B31E"/>
              </a:buClr>
              <a:buFont typeface="Wingdings" pitchFamily="2" charset="2"/>
              <a:buChar cha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F6B31E"/>
              </a:buClr>
              <a:buFont typeface="Wingdings" pitchFamily="2" charset="2"/>
              <a:buChar cha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4C2F5B2-F4BF-79A4-2D4D-FBCB83140570}"/>
              </a:ext>
            </a:extLst>
          </p:cNvPr>
          <p:cNvSpPr>
            <a:spLocks noGrp="1"/>
          </p:cNvSpPr>
          <p:nvPr>
            <p:ph type="body" sz="quarter" idx="18"/>
          </p:nvPr>
        </p:nvSpPr>
        <p:spPr>
          <a:xfrm>
            <a:off x="889000" y="1243013"/>
            <a:ext cx="9415463" cy="641350"/>
          </a:xfrm>
        </p:spPr>
        <p:txBody>
          <a:bodyPr>
            <a:normAutofit/>
          </a:bodyPr>
          <a:lstStyle>
            <a:lvl1pPr marL="0" indent="0" algn="ctr">
              <a:buNone/>
              <a:defRPr sz="2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Click to edit Master text styles</a:t>
            </a:r>
          </a:p>
        </p:txBody>
      </p:sp>
      <p:sp>
        <p:nvSpPr>
          <p:cNvPr id="20" name="Freeform 19">
            <a:extLst>
              <a:ext uri="{FF2B5EF4-FFF2-40B4-BE49-F238E27FC236}">
                <a16:creationId xmlns:a16="http://schemas.microsoft.com/office/drawing/2014/main" id="{23D6B646-84DF-D646-D1B2-6A8D51FA74DE}"/>
              </a:ext>
            </a:extLst>
          </p:cNvPr>
          <p:cNvSpPr/>
          <p:nvPr userDrawn="1"/>
        </p:nvSpPr>
        <p:spPr>
          <a:xfrm rot="10800000">
            <a:off x="9149828" y="4832927"/>
            <a:ext cx="2025073" cy="2025073"/>
          </a:xfrm>
          <a:custGeom>
            <a:avLst/>
            <a:gdLst>
              <a:gd name="connsiteX0" fmla="*/ 0 w 4628896"/>
              <a:gd name="connsiteY0" fmla="*/ 3081846 h 4628895"/>
              <a:gd name="connsiteX1" fmla="*/ 0 w 4628896"/>
              <a:gd name="connsiteY1" fmla="*/ 4628896 h 4628895"/>
              <a:gd name="connsiteX2" fmla="*/ 4628896 w 4628896"/>
              <a:gd name="connsiteY2" fmla="*/ 0 h 4628895"/>
              <a:gd name="connsiteX3" fmla="*/ 3081846 w 4628896"/>
              <a:gd name="connsiteY3" fmla="*/ 0 h 4628895"/>
              <a:gd name="connsiteX4" fmla="*/ 0 w 4628896"/>
              <a:gd name="connsiteY4" fmla="*/ 3081846 h 46288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8896" h="4628895">
                <a:moveTo>
                  <a:pt x="0" y="3081846"/>
                </a:moveTo>
                <a:lnTo>
                  <a:pt x="0" y="4628896"/>
                </a:lnTo>
                <a:cubicBezTo>
                  <a:pt x="2556447" y="4628896"/>
                  <a:pt x="4628896" y="2556447"/>
                  <a:pt x="4628896" y="0"/>
                </a:cubicBezTo>
                <a:lnTo>
                  <a:pt x="3081846" y="0"/>
                </a:lnTo>
                <a:cubicBezTo>
                  <a:pt x="3081846" y="1702054"/>
                  <a:pt x="1702054" y="3081846"/>
                  <a:pt x="0" y="3081846"/>
                </a:cubicBezTo>
                <a:close/>
              </a:path>
            </a:pathLst>
          </a:custGeom>
          <a:solidFill>
            <a:srgbClr val="F6B31E"/>
          </a:solidFill>
          <a:ln w="6350" cap="flat">
            <a:noFill/>
            <a:prstDash val="solid"/>
            <a:miter/>
          </a:ln>
        </p:spPr>
        <p:txBody>
          <a:bodyPr rtlCol="0" anchor="ctr"/>
          <a:lstStyle/>
          <a:p>
            <a:endParaRPr lang="en-US"/>
          </a:p>
        </p:txBody>
      </p:sp>
      <p:pic>
        <p:nvPicPr>
          <p:cNvPr id="15" name="Picture 14">
            <a:extLst>
              <a:ext uri="{FF2B5EF4-FFF2-40B4-BE49-F238E27FC236}">
                <a16:creationId xmlns:a16="http://schemas.microsoft.com/office/drawing/2014/main" id="{EDCD4952-8C3A-C240-6A4B-69DDCE7092CD}"/>
              </a:ext>
            </a:extLst>
          </p:cNvPr>
          <p:cNvPicPr>
            <a:picLocks noChangeAspect="1"/>
          </p:cNvPicPr>
          <p:nvPr userDrawn="1"/>
        </p:nvPicPr>
        <p:blipFill>
          <a:blip r:embed="rId2"/>
          <a:stretch>
            <a:fillRect/>
          </a:stretch>
        </p:blipFill>
        <p:spPr>
          <a:xfrm>
            <a:off x="-1" y="5922506"/>
            <a:ext cx="1685925" cy="638131"/>
          </a:xfrm>
          <a:prstGeom prst="rect">
            <a:avLst/>
          </a:prstGeom>
        </p:spPr>
      </p:pic>
      <p:sp>
        <p:nvSpPr>
          <p:cNvPr id="19" name="TextBox 18">
            <a:extLst>
              <a:ext uri="{FF2B5EF4-FFF2-40B4-BE49-F238E27FC236}">
                <a16:creationId xmlns:a16="http://schemas.microsoft.com/office/drawing/2014/main" id="{A29F9AFB-9200-7410-15CF-7A995234A16C}"/>
              </a:ext>
            </a:extLst>
          </p:cNvPr>
          <p:cNvSpPr txBox="1"/>
          <p:nvPr userDrawn="1"/>
        </p:nvSpPr>
        <p:spPr>
          <a:xfrm>
            <a:off x="-1" y="6546930"/>
            <a:ext cx="2700670" cy="261610"/>
          </a:xfrm>
          <a:prstGeom prst="rect">
            <a:avLst/>
          </a:prstGeom>
          <a:noFill/>
        </p:spPr>
        <p:txBody>
          <a:bodyPr wrap="square" rtlCol="0">
            <a:spAutoFit/>
          </a:bodyPr>
          <a:lstStyle/>
          <a:p>
            <a:r>
              <a:rPr lang="en-US" sz="1100" b="1" i="0" dirty="0" err="1">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14705936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7 - TItle and Contents">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07A8C23-F7ED-A36A-3ADC-FB491AE6FDDB}"/>
              </a:ext>
            </a:extLst>
          </p:cNvPr>
          <p:cNvSpPr/>
          <p:nvPr userDrawn="1"/>
        </p:nvSpPr>
        <p:spPr>
          <a:xfrm>
            <a:off x="11180763" y="0"/>
            <a:ext cx="1011237" cy="685800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8" name="Picture Placeholder 7">
            <a:extLst>
              <a:ext uri="{FF2B5EF4-FFF2-40B4-BE49-F238E27FC236}">
                <a16:creationId xmlns:a16="http://schemas.microsoft.com/office/drawing/2014/main" id="{D4ACF820-243A-F22D-995F-82FB6E737C9E}"/>
              </a:ext>
            </a:extLst>
          </p:cNvPr>
          <p:cNvSpPr>
            <a:spLocks noGrp="1"/>
          </p:cNvSpPr>
          <p:nvPr>
            <p:ph type="pic" sz="quarter" idx="18"/>
          </p:nvPr>
        </p:nvSpPr>
        <p:spPr>
          <a:xfrm>
            <a:off x="0" y="-2"/>
            <a:ext cx="5933661" cy="5933661"/>
          </a:xfrm>
          <a:custGeom>
            <a:avLst/>
            <a:gdLst>
              <a:gd name="connsiteX0" fmla="*/ 0 w 5933661"/>
              <a:gd name="connsiteY0" fmla="*/ 0 h 5933661"/>
              <a:gd name="connsiteX1" fmla="*/ 5933661 w 5933661"/>
              <a:gd name="connsiteY1" fmla="*/ 0 h 5933661"/>
              <a:gd name="connsiteX2" fmla="*/ 0 w 5933661"/>
              <a:gd name="connsiteY2" fmla="*/ 5933661 h 5933661"/>
            </a:gdLst>
            <a:ahLst/>
            <a:cxnLst>
              <a:cxn ang="0">
                <a:pos x="connsiteX0" y="connsiteY0"/>
              </a:cxn>
              <a:cxn ang="0">
                <a:pos x="connsiteX1" y="connsiteY1"/>
              </a:cxn>
              <a:cxn ang="0">
                <a:pos x="connsiteX2" y="connsiteY2"/>
              </a:cxn>
            </a:cxnLst>
            <a:rect l="l" t="t" r="r" b="b"/>
            <a:pathLst>
              <a:path w="5933661" h="5933661">
                <a:moveTo>
                  <a:pt x="0" y="0"/>
                </a:moveTo>
                <a:lnTo>
                  <a:pt x="5933661" y="0"/>
                </a:lnTo>
                <a:lnTo>
                  <a:pt x="0" y="5933661"/>
                </a:lnTo>
                <a:close/>
              </a:path>
            </a:pathLst>
          </a:custGeom>
        </p:spPr>
        <p:txBody>
          <a:bodyPr wrap="square">
            <a:noAutofit/>
          </a:bodyPr>
          <a:lstStyle/>
          <a:p>
            <a:endParaRPr lang="en-US"/>
          </a:p>
        </p:txBody>
      </p:sp>
      <p:sp>
        <p:nvSpPr>
          <p:cNvPr id="9" name="Text Placeholder 2">
            <a:extLst>
              <a:ext uri="{FF2B5EF4-FFF2-40B4-BE49-F238E27FC236}">
                <a16:creationId xmlns:a16="http://schemas.microsoft.com/office/drawing/2014/main" id="{026A416F-3CF3-0FBC-440A-B25081BAAB6E}"/>
              </a:ext>
            </a:extLst>
          </p:cNvPr>
          <p:cNvSpPr>
            <a:spLocks noGrp="1"/>
          </p:cNvSpPr>
          <p:nvPr>
            <p:ph type="body" sz="quarter" idx="17"/>
          </p:nvPr>
        </p:nvSpPr>
        <p:spPr>
          <a:xfrm>
            <a:off x="6173557" y="1198564"/>
            <a:ext cx="5001343" cy="5659436"/>
          </a:xfrm>
          <a:solidFill>
            <a:srgbClr val="656E8C"/>
          </a:solidFill>
        </p:spPr>
        <p:txBody>
          <a:bodyPr anchor="ctr" anchorCtr="0">
            <a:normAutofit/>
          </a:bodyPr>
          <a:lstStyle>
            <a:lvl1pPr marL="342900" indent="-342900">
              <a:buClr>
                <a:srgbClr val="F6B31E"/>
              </a:buClr>
              <a:buFont typeface="Wingdings" pitchFamily="2" charset="2"/>
              <a:buChar char="§"/>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12" name="Text Placeholder 7">
            <a:extLst>
              <a:ext uri="{FF2B5EF4-FFF2-40B4-BE49-F238E27FC236}">
                <a16:creationId xmlns:a16="http://schemas.microsoft.com/office/drawing/2014/main" id="{C42BCA03-931D-DE92-097A-9C631AB81945}"/>
              </a:ext>
            </a:extLst>
          </p:cNvPr>
          <p:cNvSpPr>
            <a:spLocks noGrp="1"/>
          </p:cNvSpPr>
          <p:nvPr>
            <p:ph type="body" sz="quarter" idx="19"/>
          </p:nvPr>
        </p:nvSpPr>
        <p:spPr>
          <a:xfrm>
            <a:off x="6179419" y="1"/>
            <a:ext cx="4995482" cy="1198562"/>
          </a:xfrm>
          <a:solidFill>
            <a:srgbClr val="213166"/>
          </a:solidFill>
          <a:ln>
            <a:noFill/>
          </a:ln>
        </p:spPr>
        <p:txBody>
          <a:bodyPr lIns="457200" rIns="457200" anchor="ctr" anchorCtr="0"/>
          <a:lstStyle>
            <a:lvl1pPr marL="0" indent="0">
              <a:buNone/>
              <a:defRPr b="1" i="0">
                <a:solidFill>
                  <a:srgbClr val="F6B31E"/>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16" name="Right Triangle 15">
            <a:extLst>
              <a:ext uri="{FF2B5EF4-FFF2-40B4-BE49-F238E27FC236}">
                <a16:creationId xmlns:a16="http://schemas.microsoft.com/office/drawing/2014/main" id="{98D02690-CE4D-E4FB-4261-6C47E71BE7CE}"/>
              </a:ext>
            </a:extLst>
          </p:cNvPr>
          <p:cNvSpPr/>
          <p:nvPr userDrawn="1"/>
        </p:nvSpPr>
        <p:spPr>
          <a:xfrm flipH="1">
            <a:off x="1117823" y="1898444"/>
            <a:ext cx="3165694" cy="3165694"/>
          </a:xfrm>
          <a:prstGeom prst="rtTriangle">
            <a:avLst/>
          </a:pr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icture Placeholder 16">
            <a:extLst>
              <a:ext uri="{FF2B5EF4-FFF2-40B4-BE49-F238E27FC236}">
                <a16:creationId xmlns:a16="http://schemas.microsoft.com/office/drawing/2014/main" id="{9C158266-E2F8-CDB9-8371-6DF4102BAFF1}"/>
              </a:ext>
            </a:extLst>
          </p:cNvPr>
          <p:cNvSpPr>
            <a:spLocks noGrp="1"/>
          </p:cNvSpPr>
          <p:nvPr>
            <p:ph type="pic" sz="quarter" idx="20"/>
          </p:nvPr>
        </p:nvSpPr>
        <p:spPr>
          <a:xfrm>
            <a:off x="2838766" y="3619386"/>
            <a:ext cx="2889504" cy="2889504"/>
          </a:xfrm>
          <a:custGeom>
            <a:avLst/>
            <a:gdLst>
              <a:gd name="connsiteX0" fmla="*/ 1444752 w 2889504"/>
              <a:gd name="connsiteY0" fmla="*/ 0 h 2889504"/>
              <a:gd name="connsiteX1" fmla="*/ 2889504 w 2889504"/>
              <a:gd name="connsiteY1" fmla="*/ 1444752 h 2889504"/>
              <a:gd name="connsiteX2" fmla="*/ 1444752 w 2889504"/>
              <a:gd name="connsiteY2" fmla="*/ 2889504 h 2889504"/>
              <a:gd name="connsiteX3" fmla="*/ 0 w 2889504"/>
              <a:gd name="connsiteY3" fmla="*/ 1444752 h 2889504"/>
              <a:gd name="connsiteX4" fmla="*/ 1444752 w 2889504"/>
              <a:gd name="connsiteY4" fmla="*/ 0 h 2889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9504" h="2889504">
                <a:moveTo>
                  <a:pt x="1444752" y="0"/>
                </a:moveTo>
                <a:cubicBezTo>
                  <a:pt x="2242666" y="0"/>
                  <a:pt x="2889504" y="646838"/>
                  <a:pt x="2889504" y="1444752"/>
                </a:cubicBezTo>
                <a:cubicBezTo>
                  <a:pt x="2889504" y="2242666"/>
                  <a:pt x="2242666" y="2889504"/>
                  <a:pt x="1444752" y="2889504"/>
                </a:cubicBezTo>
                <a:cubicBezTo>
                  <a:pt x="646838" y="2889504"/>
                  <a:pt x="0" y="2242666"/>
                  <a:pt x="0" y="1444752"/>
                </a:cubicBezTo>
                <a:cubicBezTo>
                  <a:pt x="0" y="646838"/>
                  <a:pt x="646838" y="0"/>
                  <a:pt x="1444752" y="0"/>
                </a:cubicBezTo>
                <a:close/>
              </a:path>
            </a:pathLst>
          </a:custGeom>
        </p:spPr>
        <p:txBody>
          <a:bodyPr wrap="square">
            <a:noAutofit/>
          </a:bodyPr>
          <a:lstStyle/>
          <a:p>
            <a:endParaRPr lang="en-US"/>
          </a:p>
        </p:txBody>
      </p:sp>
      <p:pic>
        <p:nvPicPr>
          <p:cNvPr id="20" name="Picture 19">
            <a:extLst>
              <a:ext uri="{FF2B5EF4-FFF2-40B4-BE49-F238E27FC236}">
                <a16:creationId xmlns:a16="http://schemas.microsoft.com/office/drawing/2014/main" id="{636CFB19-A64D-3753-636C-0697D8651805}"/>
              </a:ext>
            </a:extLst>
          </p:cNvPr>
          <p:cNvPicPr>
            <a:picLocks noChangeAspect="1"/>
          </p:cNvPicPr>
          <p:nvPr userDrawn="1"/>
        </p:nvPicPr>
        <p:blipFill>
          <a:blip r:embed="rId2"/>
          <a:stretch>
            <a:fillRect/>
          </a:stretch>
        </p:blipFill>
        <p:spPr>
          <a:xfrm>
            <a:off x="0" y="5917659"/>
            <a:ext cx="1685925" cy="629731"/>
          </a:xfrm>
          <a:prstGeom prst="rect">
            <a:avLst/>
          </a:prstGeom>
        </p:spPr>
      </p:pic>
      <p:sp>
        <p:nvSpPr>
          <p:cNvPr id="21" name="TextBox 20">
            <a:extLst>
              <a:ext uri="{FF2B5EF4-FFF2-40B4-BE49-F238E27FC236}">
                <a16:creationId xmlns:a16="http://schemas.microsoft.com/office/drawing/2014/main" id="{BB3B180C-A5A8-C786-C8C3-9E267B4ACC12}"/>
              </a:ext>
            </a:extLst>
          </p:cNvPr>
          <p:cNvSpPr txBox="1"/>
          <p:nvPr userDrawn="1"/>
        </p:nvSpPr>
        <p:spPr>
          <a:xfrm>
            <a:off x="0" y="6552986"/>
            <a:ext cx="2700670" cy="261610"/>
          </a:xfrm>
          <a:prstGeom prst="rect">
            <a:avLst/>
          </a:prstGeom>
          <a:noFill/>
        </p:spPr>
        <p:txBody>
          <a:bodyPr wrap="square" rtlCol="0">
            <a:spAutoFit/>
          </a:bodyPr>
          <a:lstStyle/>
          <a:p>
            <a:r>
              <a:rPr lang="en-US" sz="1100" b="1" i="0" dirty="0" err="1">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18" name="Text Placeholder 12">
            <a:extLst>
              <a:ext uri="{FF2B5EF4-FFF2-40B4-BE49-F238E27FC236}">
                <a16:creationId xmlns:a16="http://schemas.microsoft.com/office/drawing/2014/main" id="{57AD2805-80CC-69CF-B3E4-0F6FA9CCBC92}"/>
              </a:ext>
            </a:extLst>
          </p:cNvPr>
          <p:cNvSpPr>
            <a:spLocks noGrp="1"/>
          </p:cNvSpPr>
          <p:nvPr>
            <p:ph type="body" sz="quarter" idx="21"/>
          </p:nvPr>
        </p:nvSpPr>
        <p:spPr>
          <a:xfrm>
            <a:off x="6179419" y="0"/>
            <a:ext cx="4995482" cy="1198563"/>
          </a:xfrm>
        </p:spPr>
        <p:txBody>
          <a:bodyPr/>
          <a:lstStyle/>
          <a:p>
            <a:r>
              <a:rPr lang="en-US" dirty="0"/>
              <a:t>SPECIAL POPULATIONS</a:t>
            </a:r>
          </a:p>
        </p:txBody>
      </p:sp>
    </p:spTree>
    <p:extLst>
      <p:ext uri="{BB962C8B-B14F-4D97-AF65-F5344CB8AC3E}">
        <p14:creationId xmlns:p14="http://schemas.microsoft.com/office/powerpoint/2010/main" val="3464263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8 - TItle and Contents">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AB7D7D7-55EC-9CA9-064C-EE2FB41ACB19}"/>
              </a:ext>
            </a:extLst>
          </p:cNvPr>
          <p:cNvSpPr/>
          <p:nvPr userDrawn="1"/>
        </p:nvSpPr>
        <p:spPr>
          <a:xfrm>
            <a:off x="0" y="-1"/>
            <a:ext cx="11180763" cy="6858001"/>
          </a:xfrm>
          <a:prstGeom prst="rect">
            <a:avLst/>
          </a:prstGeom>
          <a:solidFill>
            <a:srgbClr val="213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6D9F5948-67A5-7FD8-9B18-05E11750A10E}"/>
              </a:ext>
            </a:extLst>
          </p:cNvPr>
          <p:cNvPicPr>
            <a:picLocks noChangeAspect="1"/>
          </p:cNvPicPr>
          <p:nvPr userDrawn="1"/>
        </p:nvPicPr>
        <p:blipFill>
          <a:blip r:embed="rId2"/>
          <a:stretch>
            <a:fillRect/>
          </a:stretch>
        </p:blipFill>
        <p:spPr>
          <a:xfrm>
            <a:off x="-1" y="5922506"/>
            <a:ext cx="1685925" cy="638131"/>
          </a:xfrm>
          <a:prstGeom prst="rect">
            <a:avLst/>
          </a:prstGeom>
        </p:spPr>
      </p:pic>
      <p:sp>
        <p:nvSpPr>
          <p:cNvPr id="20" name="TextBox 19">
            <a:extLst>
              <a:ext uri="{FF2B5EF4-FFF2-40B4-BE49-F238E27FC236}">
                <a16:creationId xmlns:a16="http://schemas.microsoft.com/office/drawing/2014/main" id="{62F14B45-A19D-C1E5-9695-6BDB482B5181}"/>
              </a:ext>
            </a:extLst>
          </p:cNvPr>
          <p:cNvSpPr txBox="1"/>
          <p:nvPr userDrawn="1"/>
        </p:nvSpPr>
        <p:spPr>
          <a:xfrm>
            <a:off x="-1" y="6546930"/>
            <a:ext cx="2700670" cy="261610"/>
          </a:xfrm>
          <a:prstGeom prst="rect">
            <a:avLst/>
          </a:prstGeom>
          <a:noFill/>
        </p:spPr>
        <p:txBody>
          <a:bodyPr wrap="square" rtlCol="0">
            <a:spAutoFit/>
          </a:bodyPr>
          <a:lstStyle/>
          <a:p>
            <a:r>
              <a:rPr lang="en-US" sz="1100" b="1" i="0" dirty="0" err="1">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15" name="Rectangle 14">
            <a:extLst>
              <a:ext uri="{FF2B5EF4-FFF2-40B4-BE49-F238E27FC236}">
                <a16:creationId xmlns:a16="http://schemas.microsoft.com/office/drawing/2014/main" id="{207A8C23-F7ED-A36A-3ADC-FB491AE6FDDB}"/>
              </a:ext>
            </a:extLst>
          </p:cNvPr>
          <p:cNvSpPr/>
          <p:nvPr userDrawn="1"/>
        </p:nvSpPr>
        <p:spPr>
          <a:xfrm>
            <a:off x="11180763" y="0"/>
            <a:ext cx="1011237" cy="685800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3" name="Text Placeholder 2">
            <a:extLst>
              <a:ext uri="{FF2B5EF4-FFF2-40B4-BE49-F238E27FC236}">
                <a16:creationId xmlns:a16="http://schemas.microsoft.com/office/drawing/2014/main" id="{303D96C9-C976-5973-5E94-8445F0BDDC83}"/>
              </a:ext>
            </a:extLst>
          </p:cNvPr>
          <p:cNvSpPr>
            <a:spLocks noGrp="1"/>
          </p:cNvSpPr>
          <p:nvPr>
            <p:ph type="body" sz="quarter" idx="17"/>
          </p:nvPr>
        </p:nvSpPr>
        <p:spPr>
          <a:xfrm>
            <a:off x="1464260" y="3296313"/>
            <a:ext cx="2118912" cy="3753173"/>
          </a:xfrm>
        </p:spPr>
        <p:txBody>
          <a:bodyPr anchor="t" anchorCtr="0">
            <a:normAutofit/>
          </a:bodyPr>
          <a:lstStyle>
            <a:lvl1pPr marL="0" indent="0">
              <a:buNone/>
              <a:defRPr sz="1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12" name="Text Placeholder 2">
            <a:extLst>
              <a:ext uri="{FF2B5EF4-FFF2-40B4-BE49-F238E27FC236}">
                <a16:creationId xmlns:a16="http://schemas.microsoft.com/office/drawing/2014/main" id="{B97C6545-4F03-317F-B23E-4691F922C837}"/>
              </a:ext>
            </a:extLst>
          </p:cNvPr>
          <p:cNvSpPr>
            <a:spLocks noGrp="1"/>
          </p:cNvSpPr>
          <p:nvPr>
            <p:ph type="body" sz="quarter" idx="20"/>
          </p:nvPr>
        </p:nvSpPr>
        <p:spPr>
          <a:xfrm>
            <a:off x="1464260" y="1554108"/>
            <a:ext cx="2113309" cy="1738694"/>
          </a:xfrm>
        </p:spPr>
        <p:txBody>
          <a:bodyPr anchor="t" anchorCtr="0">
            <a:normAutofit/>
          </a:bodyPr>
          <a:lstStyle>
            <a:lvl1pPr marL="0" indent="0">
              <a:buNone/>
              <a:defRPr sz="2400" b="1" i="0">
                <a:solidFill>
                  <a:srgbClr val="F6B31E"/>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7" name="Text Placeholder 6">
            <a:extLst>
              <a:ext uri="{FF2B5EF4-FFF2-40B4-BE49-F238E27FC236}">
                <a16:creationId xmlns:a16="http://schemas.microsoft.com/office/drawing/2014/main" id="{8FEE256B-180B-AACE-FEC9-5E5E72DDA612}"/>
              </a:ext>
            </a:extLst>
          </p:cNvPr>
          <p:cNvSpPr>
            <a:spLocks noGrp="1"/>
          </p:cNvSpPr>
          <p:nvPr>
            <p:ph type="body" sz="quarter" idx="26"/>
          </p:nvPr>
        </p:nvSpPr>
        <p:spPr>
          <a:xfrm rot="16200000">
            <a:off x="-1927196" y="3796179"/>
            <a:ext cx="5495378" cy="1011237"/>
          </a:xfrm>
        </p:spPr>
        <p:txBody>
          <a:bodyPr anchor="b" anchorCtr="0">
            <a:noAutofit/>
          </a:bodyPr>
          <a:lstStyle>
            <a:lvl1pPr marL="0" indent="0" algn="r">
              <a:buNone/>
              <a:defRPr sz="4000" b="0" i="0">
                <a:solidFill>
                  <a:srgbClr val="656E8C"/>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buNone/>
              <a:defRPr b="0" i="0">
                <a:solidFill>
                  <a:srgbClr val="656E8C"/>
                </a:solidFill>
                <a:latin typeface="Open Sans ExtraBold" panose="020B0606030504020204" pitchFamily="34" charset="0"/>
                <a:ea typeface="Open Sans ExtraBold" panose="020B0606030504020204" pitchFamily="34" charset="0"/>
                <a:cs typeface="Open Sans ExtraBold" panose="020B0606030504020204" pitchFamily="34" charset="0"/>
              </a:defRPr>
            </a:lvl2pPr>
            <a:lvl3pPr marL="914400" indent="0">
              <a:buNone/>
              <a:defRPr b="0" i="0">
                <a:solidFill>
                  <a:srgbClr val="656E8C"/>
                </a:solidFill>
                <a:latin typeface="Open Sans ExtraBold" panose="020B0606030504020204" pitchFamily="34" charset="0"/>
                <a:ea typeface="Open Sans ExtraBold" panose="020B0606030504020204" pitchFamily="34" charset="0"/>
                <a:cs typeface="Open Sans ExtraBold" panose="020B0606030504020204" pitchFamily="34" charset="0"/>
              </a:defRPr>
            </a:lvl3pPr>
            <a:lvl4pPr marL="1371600" indent="0">
              <a:buNone/>
              <a:defRPr b="0" i="0">
                <a:solidFill>
                  <a:srgbClr val="656E8C"/>
                </a:solidFill>
                <a:latin typeface="Open Sans ExtraBold" panose="020B0606030504020204" pitchFamily="34" charset="0"/>
                <a:ea typeface="Open Sans ExtraBold" panose="020B0606030504020204" pitchFamily="34" charset="0"/>
                <a:cs typeface="Open Sans ExtraBold" panose="020B0606030504020204" pitchFamily="34" charset="0"/>
              </a:defRPr>
            </a:lvl4pPr>
            <a:lvl5pPr marL="1828800" indent="0">
              <a:buNone/>
              <a:defRPr b="0" i="0">
                <a:solidFill>
                  <a:srgbClr val="656E8C"/>
                </a:solidFill>
                <a:latin typeface="Open Sans ExtraBold" panose="020B0606030504020204" pitchFamily="34" charset="0"/>
                <a:ea typeface="Open Sans ExtraBold" panose="020B0606030504020204" pitchFamily="34" charset="0"/>
                <a:cs typeface="Open Sans ExtraBold" panose="020B0606030504020204" pitchFamily="34" charset="0"/>
              </a:defRPr>
            </a:lvl5pPr>
          </a:lstStyle>
          <a:p>
            <a:pPr lvl="0"/>
            <a:r>
              <a:rPr lang="en-US" dirty="0"/>
              <a:t>Click to edit Master text styles</a:t>
            </a:r>
          </a:p>
        </p:txBody>
      </p:sp>
      <p:sp>
        <p:nvSpPr>
          <p:cNvPr id="33" name="Text Placeholder 2">
            <a:extLst>
              <a:ext uri="{FF2B5EF4-FFF2-40B4-BE49-F238E27FC236}">
                <a16:creationId xmlns:a16="http://schemas.microsoft.com/office/drawing/2014/main" id="{148628B1-3392-191C-2904-FB9129C0CBDD}"/>
              </a:ext>
            </a:extLst>
          </p:cNvPr>
          <p:cNvSpPr>
            <a:spLocks noGrp="1"/>
          </p:cNvSpPr>
          <p:nvPr>
            <p:ph type="body" sz="quarter" idx="27"/>
          </p:nvPr>
        </p:nvSpPr>
        <p:spPr>
          <a:xfrm>
            <a:off x="5036553" y="3296313"/>
            <a:ext cx="2118912" cy="3753173"/>
          </a:xfrm>
        </p:spPr>
        <p:txBody>
          <a:bodyPr anchor="t" anchorCtr="0">
            <a:normAutofit/>
          </a:bodyPr>
          <a:lstStyle>
            <a:lvl1pPr marL="0" indent="0">
              <a:buNone/>
              <a:defRPr sz="1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34" name="Text Placeholder 2">
            <a:extLst>
              <a:ext uri="{FF2B5EF4-FFF2-40B4-BE49-F238E27FC236}">
                <a16:creationId xmlns:a16="http://schemas.microsoft.com/office/drawing/2014/main" id="{6559C052-F0AA-4785-2748-5F468E3B6833}"/>
              </a:ext>
            </a:extLst>
          </p:cNvPr>
          <p:cNvSpPr>
            <a:spLocks noGrp="1"/>
          </p:cNvSpPr>
          <p:nvPr>
            <p:ph type="body" sz="quarter" idx="28"/>
          </p:nvPr>
        </p:nvSpPr>
        <p:spPr>
          <a:xfrm>
            <a:off x="5036553" y="1554108"/>
            <a:ext cx="2113309" cy="1738694"/>
          </a:xfrm>
        </p:spPr>
        <p:txBody>
          <a:bodyPr anchor="t" anchorCtr="0">
            <a:normAutofit/>
          </a:bodyPr>
          <a:lstStyle>
            <a:lvl1pPr marL="0" indent="0">
              <a:buNone/>
              <a:defRPr sz="2400" b="1" i="0">
                <a:solidFill>
                  <a:srgbClr val="F6B31E"/>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35" name="Text Placeholder 6">
            <a:extLst>
              <a:ext uri="{FF2B5EF4-FFF2-40B4-BE49-F238E27FC236}">
                <a16:creationId xmlns:a16="http://schemas.microsoft.com/office/drawing/2014/main" id="{F9B37241-432D-DA17-1FC2-1835D8D2BC96}"/>
              </a:ext>
            </a:extLst>
          </p:cNvPr>
          <p:cNvSpPr>
            <a:spLocks noGrp="1"/>
          </p:cNvSpPr>
          <p:nvPr>
            <p:ph type="body" sz="quarter" idx="29"/>
          </p:nvPr>
        </p:nvSpPr>
        <p:spPr>
          <a:xfrm rot="16200000">
            <a:off x="1645097" y="3796179"/>
            <a:ext cx="5495378" cy="1011237"/>
          </a:xfrm>
        </p:spPr>
        <p:txBody>
          <a:bodyPr>
            <a:noAutofit/>
          </a:bodyPr>
          <a:lstStyle>
            <a:lvl1pPr marL="0" indent="0" algn="r">
              <a:buNone/>
              <a:defRPr sz="4000" b="0" i="0">
                <a:solidFill>
                  <a:srgbClr val="656E8C"/>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buNone/>
              <a:defRPr b="0" i="0">
                <a:solidFill>
                  <a:srgbClr val="656E8C"/>
                </a:solidFill>
                <a:latin typeface="Open Sans ExtraBold" panose="020B0606030504020204" pitchFamily="34" charset="0"/>
                <a:ea typeface="Open Sans ExtraBold" panose="020B0606030504020204" pitchFamily="34" charset="0"/>
                <a:cs typeface="Open Sans ExtraBold" panose="020B0606030504020204" pitchFamily="34" charset="0"/>
              </a:defRPr>
            </a:lvl2pPr>
            <a:lvl3pPr marL="914400" indent="0">
              <a:buNone/>
              <a:defRPr b="0" i="0">
                <a:solidFill>
                  <a:srgbClr val="656E8C"/>
                </a:solidFill>
                <a:latin typeface="Open Sans ExtraBold" panose="020B0606030504020204" pitchFamily="34" charset="0"/>
                <a:ea typeface="Open Sans ExtraBold" panose="020B0606030504020204" pitchFamily="34" charset="0"/>
                <a:cs typeface="Open Sans ExtraBold" panose="020B0606030504020204" pitchFamily="34" charset="0"/>
              </a:defRPr>
            </a:lvl3pPr>
            <a:lvl4pPr marL="1371600" indent="0">
              <a:buNone/>
              <a:defRPr b="0" i="0">
                <a:solidFill>
                  <a:srgbClr val="656E8C"/>
                </a:solidFill>
                <a:latin typeface="Open Sans ExtraBold" panose="020B0606030504020204" pitchFamily="34" charset="0"/>
                <a:ea typeface="Open Sans ExtraBold" panose="020B0606030504020204" pitchFamily="34" charset="0"/>
                <a:cs typeface="Open Sans ExtraBold" panose="020B0606030504020204" pitchFamily="34" charset="0"/>
              </a:defRPr>
            </a:lvl4pPr>
            <a:lvl5pPr marL="1828800" indent="0">
              <a:buNone/>
              <a:defRPr b="0" i="0">
                <a:solidFill>
                  <a:srgbClr val="656E8C"/>
                </a:solidFill>
                <a:latin typeface="Open Sans ExtraBold" panose="020B0606030504020204" pitchFamily="34" charset="0"/>
                <a:ea typeface="Open Sans ExtraBold" panose="020B0606030504020204" pitchFamily="34" charset="0"/>
                <a:cs typeface="Open Sans ExtraBold" panose="020B0606030504020204" pitchFamily="34" charset="0"/>
              </a:defRPr>
            </a:lvl5pPr>
          </a:lstStyle>
          <a:p>
            <a:pPr lvl="0"/>
            <a:r>
              <a:rPr lang="en-US" dirty="0"/>
              <a:t>Click to edit Master text styles</a:t>
            </a:r>
          </a:p>
        </p:txBody>
      </p:sp>
      <p:sp>
        <p:nvSpPr>
          <p:cNvPr id="36" name="Text Placeholder 2">
            <a:extLst>
              <a:ext uri="{FF2B5EF4-FFF2-40B4-BE49-F238E27FC236}">
                <a16:creationId xmlns:a16="http://schemas.microsoft.com/office/drawing/2014/main" id="{FB32922C-9082-847F-09D2-C8FACE4ECCAF}"/>
              </a:ext>
            </a:extLst>
          </p:cNvPr>
          <p:cNvSpPr>
            <a:spLocks noGrp="1"/>
          </p:cNvSpPr>
          <p:nvPr>
            <p:ph type="body" sz="quarter" idx="30"/>
          </p:nvPr>
        </p:nvSpPr>
        <p:spPr>
          <a:xfrm>
            <a:off x="8612049" y="3296313"/>
            <a:ext cx="2118912" cy="3753173"/>
          </a:xfrm>
        </p:spPr>
        <p:txBody>
          <a:bodyPr anchor="t" anchorCtr="0">
            <a:normAutofit/>
          </a:bodyPr>
          <a:lstStyle>
            <a:lvl1pPr marL="0" indent="0">
              <a:buNone/>
              <a:defRPr sz="1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37" name="Text Placeholder 2">
            <a:extLst>
              <a:ext uri="{FF2B5EF4-FFF2-40B4-BE49-F238E27FC236}">
                <a16:creationId xmlns:a16="http://schemas.microsoft.com/office/drawing/2014/main" id="{549894C0-CAE6-21E1-2990-7FDB97C20C71}"/>
              </a:ext>
            </a:extLst>
          </p:cNvPr>
          <p:cNvSpPr>
            <a:spLocks noGrp="1"/>
          </p:cNvSpPr>
          <p:nvPr>
            <p:ph type="body" sz="quarter" idx="31"/>
          </p:nvPr>
        </p:nvSpPr>
        <p:spPr>
          <a:xfrm>
            <a:off x="8612049" y="1554108"/>
            <a:ext cx="2113309" cy="1738694"/>
          </a:xfrm>
        </p:spPr>
        <p:txBody>
          <a:bodyPr anchor="t" anchorCtr="0">
            <a:normAutofit/>
          </a:bodyPr>
          <a:lstStyle>
            <a:lvl1pPr marL="0" indent="0">
              <a:buNone/>
              <a:defRPr sz="2400" b="1" i="0">
                <a:solidFill>
                  <a:srgbClr val="F6B31E"/>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38" name="Text Placeholder 6">
            <a:extLst>
              <a:ext uri="{FF2B5EF4-FFF2-40B4-BE49-F238E27FC236}">
                <a16:creationId xmlns:a16="http://schemas.microsoft.com/office/drawing/2014/main" id="{0D7439E3-0BE8-E351-2879-9C0C180BBA8D}"/>
              </a:ext>
            </a:extLst>
          </p:cNvPr>
          <p:cNvSpPr>
            <a:spLocks noGrp="1"/>
          </p:cNvSpPr>
          <p:nvPr>
            <p:ph type="body" sz="quarter" idx="32"/>
          </p:nvPr>
        </p:nvSpPr>
        <p:spPr>
          <a:xfrm rot="16200000">
            <a:off x="5220593" y="3796179"/>
            <a:ext cx="5495378" cy="1011237"/>
          </a:xfrm>
        </p:spPr>
        <p:txBody>
          <a:bodyPr>
            <a:noAutofit/>
          </a:bodyPr>
          <a:lstStyle>
            <a:lvl1pPr marL="0" indent="0" algn="r">
              <a:buNone/>
              <a:defRPr sz="4000" b="0" i="0">
                <a:solidFill>
                  <a:srgbClr val="656E8C"/>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buNone/>
              <a:defRPr b="0" i="0">
                <a:solidFill>
                  <a:srgbClr val="656E8C"/>
                </a:solidFill>
                <a:latin typeface="Open Sans ExtraBold" panose="020B0606030504020204" pitchFamily="34" charset="0"/>
                <a:ea typeface="Open Sans ExtraBold" panose="020B0606030504020204" pitchFamily="34" charset="0"/>
                <a:cs typeface="Open Sans ExtraBold" panose="020B0606030504020204" pitchFamily="34" charset="0"/>
              </a:defRPr>
            </a:lvl2pPr>
            <a:lvl3pPr marL="914400" indent="0">
              <a:buNone/>
              <a:defRPr b="0" i="0">
                <a:solidFill>
                  <a:srgbClr val="656E8C"/>
                </a:solidFill>
                <a:latin typeface="Open Sans ExtraBold" panose="020B0606030504020204" pitchFamily="34" charset="0"/>
                <a:ea typeface="Open Sans ExtraBold" panose="020B0606030504020204" pitchFamily="34" charset="0"/>
                <a:cs typeface="Open Sans ExtraBold" panose="020B0606030504020204" pitchFamily="34" charset="0"/>
              </a:defRPr>
            </a:lvl3pPr>
            <a:lvl4pPr marL="1371600" indent="0">
              <a:buNone/>
              <a:defRPr b="0" i="0">
                <a:solidFill>
                  <a:srgbClr val="656E8C"/>
                </a:solidFill>
                <a:latin typeface="Open Sans ExtraBold" panose="020B0606030504020204" pitchFamily="34" charset="0"/>
                <a:ea typeface="Open Sans ExtraBold" panose="020B0606030504020204" pitchFamily="34" charset="0"/>
                <a:cs typeface="Open Sans ExtraBold" panose="020B0606030504020204" pitchFamily="34" charset="0"/>
              </a:defRPr>
            </a:lvl4pPr>
            <a:lvl5pPr marL="1828800" indent="0">
              <a:buNone/>
              <a:defRPr b="0" i="0">
                <a:solidFill>
                  <a:srgbClr val="656E8C"/>
                </a:solidFill>
                <a:latin typeface="Open Sans ExtraBold" panose="020B0606030504020204" pitchFamily="34" charset="0"/>
                <a:ea typeface="Open Sans ExtraBold" panose="020B0606030504020204" pitchFamily="34" charset="0"/>
                <a:cs typeface="Open Sans ExtraBold" panose="020B0606030504020204" pitchFamily="34" charset="0"/>
              </a:defRPr>
            </a:lvl5pPr>
          </a:lstStyle>
          <a:p>
            <a:pPr lvl="0"/>
            <a:r>
              <a:rPr lang="en-US" dirty="0"/>
              <a:t>Click to edit Master text styles</a:t>
            </a:r>
          </a:p>
        </p:txBody>
      </p:sp>
      <p:sp>
        <p:nvSpPr>
          <p:cNvPr id="39" name="Text Placeholder 38">
            <a:extLst>
              <a:ext uri="{FF2B5EF4-FFF2-40B4-BE49-F238E27FC236}">
                <a16:creationId xmlns:a16="http://schemas.microsoft.com/office/drawing/2014/main" id="{6BF10EF0-7930-6E06-D1FA-2ED3B7736CFE}"/>
              </a:ext>
            </a:extLst>
          </p:cNvPr>
          <p:cNvSpPr>
            <a:spLocks noGrp="1"/>
          </p:cNvSpPr>
          <p:nvPr>
            <p:ph type="body" sz="quarter" idx="33" hasCustomPrompt="1"/>
          </p:nvPr>
        </p:nvSpPr>
        <p:spPr>
          <a:xfrm>
            <a:off x="0" y="196850"/>
            <a:ext cx="10725150" cy="1174750"/>
          </a:xfrm>
          <a:solidFill>
            <a:srgbClr val="F6B31E"/>
          </a:solidFill>
          <a:ln>
            <a:noFill/>
          </a:ln>
        </p:spPr>
        <p:txBody>
          <a:bodyPr lIns="914400" tIns="457200" bIns="457200" anchor="ctr" anchorCtr="0">
            <a:noAutofit/>
          </a:bodyPr>
          <a:lstStyle>
            <a:lvl1pPr marL="0" indent="0">
              <a:buNone/>
              <a:defRPr sz="3600" b="1" i="0">
                <a:solidFill>
                  <a:srgbClr val="213166"/>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3600" b="1" i="0">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3600" b="1" i="0">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3600" b="1" i="0">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3600" b="1"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Tree>
    <p:extLst>
      <p:ext uri="{BB962C8B-B14F-4D97-AF65-F5344CB8AC3E}">
        <p14:creationId xmlns:p14="http://schemas.microsoft.com/office/powerpoint/2010/main" val="9109829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9 - Conten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07A8C23-F7ED-A36A-3ADC-FB491AE6FDDB}"/>
              </a:ext>
            </a:extLst>
          </p:cNvPr>
          <p:cNvSpPr/>
          <p:nvPr userDrawn="1"/>
        </p:nvSpPr>
        <p:spPr>
          <a:xfrm>
            <a:off x="11180763" y="0"/>
            <a:ext cx="1011237" cy="685800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3" name="Text Placeholder 2">
            <a:extLst>
              <a:ext uri="{FF2B5EF4-FFF2-40B4-BE49-F238E27FC236}">
                <a16:creationId xmlns:a16="http://schemas.microsoft.com/office/drawing/2014/main" id="{303D96C9-C976-5973-5E94-8445F0BDDC83}"/>
              </a:ext>
            </a:extLst>
          </p:cNvPr>
          <p:cNvSpPr>
            <a:spLocks noGrp="1"/>
          </p:cNvSpPr>
          <p:nvPr>
            <p:ph type="body" sz="quarter" idx="17"/>
          </p:nvPr>
        </p:nvSpPr>
        <p:spPr>
          <a:xfrm>
            <a:off x="4698460" y="1052593"/>
            <a:ext cx="5799210" cy="4292009"/>
          </a:xfrm>
        </p:spPr>
        <p:txBody>
          <a:bodyPr anchor="ctr" anchorCtr="0">
            <a:normAutofit/>
          </a:bodyPr>
          <a:lstStyle>
            <a:lvl1pPr marL="0" indent="0">
              <a:buNone/>
              <a:defRPr sz="2400">
                <a:solidFill>
                  <a:srgbClr val="49484F"/>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4" name="Picture Placeholder 3">
            <a:extLst>
              <a:ext uri="{FF2B5EF4-FFF2-40B4-BE49-F238E27FC236}">
                <a16:creationId xmlns:a16="http://schemas.microsoft.com/office/drawing/2014/main" id="{98829AD0-1A47-6384-A907-3F3B79BE3500}"/>
              </a:ext>
            </a:extLst>
          </p:cNvPr>
          <p:cNvSpPr>
            <a:spLocks noGrp="1"/>
          </p:cNvSpPr>
          <p:nvPr>
            <p:ph type="pic" sz="quarter" idx="18"/>
          </p:nvPr>
        </p:nvSpPr>
        <p:spPr>
          <a:xfrm>
            <a:off x="663388" y="1049844"/>
            <a:ext cx="3559362" cy="4292009"/>
          </a:xfrm>
        </p:spPr>
        <p:txBody>
          <a:bodyPr/>
          <a:lstStyle/>
          <a:p>
            <a:endParaRPr lang="en-US"/>
          </a:p>
        </p:txBody>
      </p:sp>
      <p:cxnSp>
        <p:nvCxnSpPr>
          <p:cNvPr id="6" name="Straight Connector 5">
            <a:extLst>
              <a:ext uri="{FF2B5EF4-FFF2-40B4-BE49-F238E27FC236}">
                <a16:creationId xmlns:a16="http://schemas.microsoft.com/office/drawing/2014/main" id="{93BF80E9-1DF3-57AA-1E5D-04CB0DFAAD21}"/>
              </a:ext>
            </a:extLst>
          </p:cNvPr>
          <p:cNvCxnSpPr>
            <a:cxnSpLocks/>
          </p:cNvCxnSpPr>
          <p:nvPr userDrawn="1"/>
        </p:nvCxnSpPr>
        <p:spPr>
          <a:xfrm>
            <a:off x="645459" y="924338"/>
            <a:ext cx="9852211" cy="0"/>
          </a:xfrm>
          <a:prstGeom prst="line">
            <a:avLst/>
          </a:prstGeom>
          <a:ln w="12700">
            <a:solidFill>
              <a:srgbClr val="656E8C"/>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4BD5751-0A04-7D28-101E-6A82819A8A5F}"/>
              </a:ext>
            </a:extLst>
          </p:cNvPr>
          <p:cNvCxnSpPr>
            <a:cxnSpLocks/>
          </p:cNvCxnSpPr>
          <p:nvPr userDrawn="1"/>
        </p:nvCxnSpPr>
        <p:spPr>
          <a:xfrm>
            <a:off x="645459" y="5514267"/>
            <a:ext cx="9852211" cy="0"/>
          </a:xfrm>
          <a:prstGeom prst="line">
            <a:avLst/>
          </a:prstGeom>
          <a:ln w="12700">
            <a:solidFill>
              <a:srgbClr val="656E8C"/>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91B015A8-36D3-83DF-A4FA-3228F0510FC7}"/>
              </a:ext>
            </a:extLst>
          </p:cNvPr>
          <p:cNvPicPr>
            <a:picLocks noChangeAspect="1"/>
          </p:cNvPicPr>
          <p:nvPr userDrawn="1"/>
        </p:nvPicPr>
        <p:blipFill>
          <a:blip r:embed="rId2"/>
          <a:stretch>
            <a:fillRect/>
          </a:stretch>
        </p:blipFill>
        <p:spPr>
          <a:xfrm>
            <a:off x="0" y="5917659"/>
            <a:ext cx="1685925" cy="629731"/>
          </a:xfrm>
          <a:prstGeom prst="rect">
            <a:avLst/>
          </a:prstGeom>
        </p:spPr>
      </p:pic>
      <p:sp>
        <p:nvSpPr>
          <p:cNvPr id="5" name="TextBox 4">
            <a:extLst>
              <a:ext uri="{FF2B5EF4-FFF2-40B4-BE49-F238E27FC236}">
                <a16:creationId xmlns:a16="http://schemas.microsoft.com/office/drawing/2014/main" id="{88AAAC1E-16FF-3B3B-E072-E08EED6BE7A9}"/>
              </a:ext>
            </a:extLst>
          </p:cNvPr>
          <p:cNvSpPr txBox="1"/>
          <p:nvPr userDrawn="1"/>
        </p:nvSpPr>
        <p:spPr>
          <a:xfrm>
            <a:off x="0" y="6552986"/>
            <a:ext cx="2700670" cy="261610"/>
          </a:xfrm>
          <a:prstGeom prst="rect">
            <a:avLst/>
          </a:prstGeom>
          <a:noFill/>
        </p:spPr>
        <p:txBody>
          <a:bodyPr wrap="square" rtlCol="0">
            <a:spAutoFit/>
          </a:bodyPr>
          <a:lstStyle/>
          <a:p>
            <a:r>
              <a:rPr lang="en-US" sz="1100" b="1" i="0" dirty="0" err="1">
                <a:solidFill>
                  <a:srgbClr val="49484F"/>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rgbClr val="49484F"/>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42829012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0 -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AB7D7D7-55EC-9CA9-064C-EE2FB41ACB19}"/>
              </a:ext>
            </a:extLst>
          </p:cNvPr>
          <p:cNvSpPr/>
          <p:nvPr userDrawn="1"/>
        </p:nvSpPr>
        <p:spPr>
          <a:xfrm>
            <a:off x="0" y="-1"/>
            <a:ext cx="11180763" cy="6858001"/>
          </a:xfrm>
          <a:prstGeom prst="rect">
            <a:avLst/>
          </a:prstGeom>
          <a:solidFill>
            <a:srgbClr val="213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AAD5F93C-DAB9-78AA-A790-498B50D126D2}"/>
              </a:ext>
            </a:extLst>
          </p:cNvPr>
          <p:cNvSpPr/>
          <p:nvPr userDrawn="1"/>
        </p:nvSpPr>
        <p:spPr>
          <a:xfrm>
            <a:off x="6602769" y="3124616"/>
            <a:ext cx="5908921" cy="5908921"/>
          </a:xfrm>
          <a:prstGeom prst="ellipse">
            <a:avLst/>
          </a:prstGeom>
          <a:solidFill>
            <a:srgbClr val="656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07A8C23-F7ED-A36A-3ADC-FB491AE6FDDB}"/>
              </a:ext>
            </a:extLst>
          </p:cNvPr>
          <p:cNvSpPr/>
          <p:nvPr userDrawn="1"/>
        </p:nvSpPr>
        <p:spPr>
          <a:xfrm>
            <a:off x="11180763" y="0"/>
            <a:ext cx="1011237" cy="685800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9502D458-6D40-60D8-B331-4166ACB17BEC}"/>
              </a:ext>
            </a:extLst>
          </p:cNvPr>
          <p:cNvSpPr/>
          <p:nvPr userDrawn="1"/>
        </p:nvSpPr>
        <p:spPr>
          <a:xfrm>
            <a:off x="-732246" y="-852414"/>
            <a:ext cx="3533613" cy="3533613"/>
          </a:xfrm>
          <a:prstGeom prst="ellipse">
            <a:avLst/>
          </a:prstGeom>
          <a:solidFill>
            <a:srgbClr val="656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98A0042-0C7E-386A-7701-2388A34E6295}"/>
              </a:ext>
            </a:extLst>
          </p:cNvPr>
          <p:cNvSpPr/>
          <p:nvPr userDrawn="1"/>
        </p:nvSpPr>
        <p:spPr>
          <a:xfrm>
            <a:off x="889000" y="1384100"/>
            <a:ext cx="2991884" cy="3530961"/>
          </a:xfrm>
          <a:prstGeom prst="rect">
            <a:avLst/>
          </a:prstGeom>
          <a:solidFill>
            <a:srgbClr val="213166"/>
          </a:solidFill>
          <a:ln w="38100">
            <a:solidFill>
              <a:srgbClr val="F6B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21">
            <a:extLst>
              <a:ext uri="{FF2B5EF4-FFF2-40B4-BE49-F238E27FC236}">
                <a16:creationId xmlns:a16="http://schemas.microsoft.com/office/drawing/2014/main" id="{3A44BB9B-6CEC-0001-ECD6-16ED20C3F857}"/>
              </a:ext>
            </a:extLst>
          </p:cNvPr>
          <p:cNvSpPr>
            <a:spLocks noGrp="1"/>
          </p:cNvSpPr>
          <p:nvPr>
            <p:ph type="body" sz="quarter" idx="15"/>
          </p:nvPr>
        </p:nvSpPr>
        <p:spPr>
          <a:xfrm>
            <a:off x="1285904" y="1744024"/>
            <a:ext cx="2198076" cy="2850997"/>
          </a:xfrm>
        </p:spPr>
        <p:txBody>
          <a:bodyPr>
            <a:normAutofit/>
          </a:bodyPr>
          <a:lstStyle>
            <a:lvl1pPr marL="0" indent="0">
              <a:buNone/>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23" name="Rectangle 22">
            <a:extLst>
              <a:ext uri="{FF2B5EF4-FFF2-40B4-BE49-F238E27FC236}">
                <a16:creationId xmlns:a16="http://schemas.microsoft.com/office/drawing/2014/main" id="{20DEA56B-C1CC-6C69-936E-27F360C44EF4}"/>
              </a:ext>
            </a:extLst>
          </p:cNvPr>
          <p:cNvSpPr/>
          <p:nvPr userDrawn="1"/>
        </p:nvSpPr>
        <p:spPr>
          <a:xfrm>
            <a:off x="4100850" y="1376005"/>
            <a:ext cx="2991884" cy="3533612"/>
          </a:xfrm>
          <a:prstGeom prst="rect">
            <a:avLst/>
          </a:prstGeom>
          <a:solidFill>
            <a:srgbClr val="213166"/>
          </a:solidFill>
          <a:ln w="38100">
            <a:solidFill>
              <a:srgbClr val="F6B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1">
            <a:extLst>
              <a:ext uri="{FF2B5EF4-FFF2-40B4-BE49-F238E27FC236}">
                <a16:creationId xmlns:a16="http://schemas.microsoft.com/office/drawing/2014/main" id="{465B64EF-6C26-3D7F-B4A5-E6B082BCF3EB}"/>
              </a:ext>
            </a:extLst>
          </p:cNvPr>
          <p:cNvSpPr>
            <a:spLocks noGrp="1"/>
          </p:cNvSpPr>
          <p:nvPr>
            <p:ph type="body" sz="quarter" idx="17"/>
          </p:nvPr>
        </p:nvSpPr>
        <p:spPr>
          <a:xfrm>
            <a:off x="4497754" y="1744024"/>
            <a:ext cx="2198076" cy="2850997"/>
          </a:xfrm>
        </p:spPr>
        <p:txBody>
          <a:bodyPr>
            <a:normAutofit/>
          </a:bodyPr>
          <a:lstStyle>
            <a:lvl1pPr marL="0" indent="0">
              <a:buNone/>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24" name="Rectangle 23">
            <a:extLst>
              <a:ext uri="{FF2B5EF4-FFF2-40B4-BE49-F238E27FC236}">
                <a16:creationId xmlns:a16="http://schemas.microsoft.com/office/drawing/2014/main" id="{6E56ECCC-A247-A992-DCB2-E5E7FA624252}"/>
              </a:ext>
            </a:extLst>
          </p:cNvPr>
          <p:cNvSpPr/>
          <p:nvPr userDrawn="1"/>
        </p:nvSpPr>
        <p:spPr>
          <a:xfrm>
            <a:off x="7312700" y="1384101"/>
            <a:ext cx="2991884" cy="3525516"/>
          </a:xfrm>
          <a:prstGeom prst="rect">
            <a:avLst/>
          </a:prstGeom>
          <a:solidFill>
            <a:srgbClr val="213166"/>
          </a:solidFill>
          <a:ln w="38100">
            <a:solidFill>
              <a:srgbClr val="F6B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21">
            <a:extLst>
              <a:ext uri="{FF2B5EF4-FFF2-40B4-BE49-F238E27FC236}">
                <a16:creationId xmlns:a16="http://schemas.microsoft.com/office/drawing/2014/main" id="{EBCBBD0D-3B16-73D9-5337-2C4975EE15AC}"/>
              </a:ext>
            </a:extLst>
          </p:cNvPr>
          <p:cNvSpPr>
            <a:spLocks noGrp="1"/>
          </p:cNvSpPr>
          <p:nvPr>
            <p:ph type="body" sz="quarter" idx="18"/>
          </p:nvPr>
        </p:nvSpPr>
        <p:spPr>
          <a:xfrm>
            <a:off x="7709604" y="1744024"/>
            <a:ext cx="2198076" cy="2850997"/>
          </a:xfrm>
        </p:spPr>
        <p:txBody>
          <a:bodyPr>
            <a:normAutofit/>
          </a:bodyPr>
          <a:lstStyle>
            <a:lvl1pPr marL="0" indent="0">
              <a:buNone/>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pic>
        <p:nvPicPr>
          <p:cNvPr id="26" name="Picture 25">
            <a:extLst>
              <a:ext uri="{FF2B5EF4-FFF2-40B4-BE49-F238E27FC236}">
                <a16:creationId xmlns:a16="http://schemas.microsoft.com/office/drawing/2014/main" id="{E7EF30BA-DBF8-11D9-30CC-7891A1B2DAA2}"/>
              </a:ext>
            </a:extLst>
          </p:cNvPr>
          <p:cNvPicPr>
            <a:picLocks noChangeAspect="1"/>
          </p:cNvPicPr>
          <p:nvPr userDrawn="1"/>
        </p:nvPicPr>
        <p:blipFill>
          <a:blip r:embed="rId2"/>
          <a:stretch>
            <a:fillRect/>
          </a:stretch>
        </p:blipFill>
        <p:spPr>
          <a:xfrm>
            <a:off x="-1" y="5922506"/>
            <a:ext cx="1685925" cy="638131"/>
          </a:xfrm>
          <a:prstGeom prst="rect">
            <a:avLst/>
          </a:prstGeom>
        </p:spPr>
      </p:pic>
      <p:sp>
        <p:nvSpPr>
          <p:cNvPr id="30" name="TextBox 29">
            <a:extLst>
              <a:ext uri="{FF2B5EF4-FFF2-40B4-BE49-F238E27FC236}">
                <a16:creationId xmlns:a16="http://schemas.microsoft.com/office/drawing/2014/main" id="{8B20E78F-D844-6A73-D774-06D71C8A5CFF}"/>
              </a:ext>
            </a:extLst>
          </p:cNvPr>
          <p:cNvSpPr txBox="1"/>
          <p:nvPr userDrawn="1"/>
        </p:nvSpPr>
        <p:spPr>
          <a:xfrm>
            <a:off x="-1" y="6546930"/>
            <a:ext cx="2700670" cy="261610"/>
          </a:xfrm>
          <a:prstGeom prst="rect">
            <a:avLst/>
          </a:prstGeom>
          <a:noFill/>
        </p:spPr>
        <p:txBody>
          <a:bodyPr wrap="square" rtlCol="0">
            <a:spAutoFit/>
          </a:bodyPr>
          <a:lstStyle/>
          <a:p>
            <a:r>
              <a:rPr lang="en-US" sz="1100" b="1" i="0" dirty="0" err="1">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4901951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4 - Transition">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id="{7CC5F35E-BE3D-DB3C-4584-BBC4AB1DFA1A}"/>
              </a:ext>
            </a:extLst>
          </p:cNvPr>
          <p:cNvSpPr>
            <a:spLocks noGrp="1"/>
          </p:cNvSpPr>
          <p:nvPr>
            <p:ph type="pic" sz="quarter" idx="20"/>
          </p:nvPr>
        </p:nvSpPr>
        <p:spPr>
          <a:xfrm>
            <a:off x="3214562" y="3098851"/>
            <a:ext cx="7476012" cy="3751166"/>
          </a:xfrm>
          <a:custGeom>
            <a:avLst/>
            <a:gdLst>
              <a:gd name="connsiteX0" fmla="*/ 3751166 w 7476012"/>
              <a:gd name="connsiteY0" fmla="*/ 0 h 3751166"/>
              <a:gd name="connsiteX1" fmla="*/ 7476012 w 7476012"/>
              <a:gd name="connsiteY1" fmla="*/ 3724847 h 3751166"/>
              <a:gd name="connsiteX2" fmla="*/ 7476012 w 7476012"/>
              <a:gd name="connsiteY2" fmla="*/ 3751166 h 3751166"/>
              <a:gd name="connsiteX3" fmla="*/ 0 w 7476012"/>
              <a:gd name="connsiteY3" fmla="*/ 3751166 h 3751166"/>
            </a:gdLst>
            <a:ahLst/>
            <a:cxnLst>
              <a:cxn ang="0">
                <a:pos x="connsiteX0" y="connsiteY0"/>
              </a:cxn>
              <a:cxn ang="0">
                <a:pos x="connsiteX1" y="connsiteY1"/>
              </a:cxn>
              <a:cxn ang="0">
                <a:pos x="connsiteX2" y="connsiteY2"/>
              </a:cxn>
              <a:cxn ang="0">
                <a:pos x="connsiteX3" y="connsiteY3"/>
              </a:cxn>
            </a:cxnLst>
            <a:rect l="l" t="t" r="r" b="b"/>
            <a:pathLst>
              <a:path w="7476012" h="3751166">
                <a:moveTo>
                  <a:pt x="3751166" y="0"/>
                </a:moveTo>
                <a:lnTo>
                  <a:pt x="7476012" y="3724847"/>
                </a:lnTo>
                <a:lnTo>
                  <a:pt x="7476012" y="3751166"/>
                </a:lnTo>
                <a:lnTo>
                  <a:pt x="0" y="3751166"/>
                </a:lnTo>
                <a:close/>
              </a:path>
            </a:pathLst>
          </a:custGeom>
        </p:spPr>
        <p:txBody>
          <a:bodyPr wrap="square">
            <a:noAutofit/>
          </a:bodyPr>
          <a:lstStyle/>
          <a:p>
            <a:endParaRPr lang="en-US"/>
          </a:p>
        </p:txBody>
      </p:sp>
      <p:sp>
        <p:nvSpPr>
          <p:cNvPr id="25" name="Picture Placeholder 24">
            <a:extLst>
              <a:ext uri="{FF2B5EF4-FFF2-40B4-BE49-F238E27FC236}">
                <a16:creationId xmlns:a16="http://schemas.microsoft.com/office/drawing/2014/main" id="{FA5B8BC5-C594-3278-C12A-ABD5F270C8B4}"/>
              </a:ext>
            </a:extLst>
          </p:cNvPr>
          <p:cNvSpPr>
            <a:spLocks noGrp="1"/>
          </p:cNvSpPr>
          <p:nvPr>
            <p:ph type="pic" sz="quarter" idx="19"/>
          </p:nvPr>
        </p:nvSpPr>
        <p:spPr>
          <a:xfrm>
            <a:off x="0" y="-4566"/>
            <a:ext cx="6725915" cy="5693332"/>
          </a:xfrm>
          <a:custGeom>
            <a:avLst/>
            <a:gdLst>
              <a:gd name="connsiteX0" fmla="*/ 3871517 w 6725915"/>
              <a:gd name="connsiteY0" fmla="*/ 0 h 5693332"/>
              <a:gd name="connsiteX1" fmla="*/ 6725915 w 6725915"/>
              <a:gd name="connsiteY1" fmla="*/ 2854398 h 5693332"/>
              <a:gd name="connsiteX2" fmla="*/ 3891544 w 6725915"/>
              <a:gd name="connsiteY2" fmla="*/ 5688769 h 5693332"/>
              <a:gd name="connsiteX3" fmla="*/ 3874957 w 6725915"/>
              <a:gd name="connsiteY3" fmla="*/ 5688769 h 5693332"/>
              <a:gd name="connsiteX4" fmla="*/ 3874957 w 6725915"/>
              <a:gd name="connsiteY4" fmla="*/ 5693332 h 5693332"/>
              <a:gd name="connsiteX5" fmla="*/ 0 w 6725915"/>
              <a:gd name="connsiteY5" fmla="*/ 5693332 h 5693332"/>
              <a:gd name="connsiteX6" fmla="*/ 0 w 6725915"/>
              <a:gd name="connsiteY6" fmla="*/ 4564 h 5693332"/>
              <a:gd name="connsiteX7" fmla="*/ 3871517 w 6725915"/>
              <a:gd name="connsiteY7" fmla="*/ 4564 h 569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25915" h="5693332">
                <a:moveTo>
                  <a:pt x="3871517" y="0"/>
                </a:moveTo>
                <a:lnTo>
                  <a:pt x="6725915" y="2854398"/>
                </a:lnTo>
                <a:lnTo>
                  <a:pt x="3891544" y="5688769"/>
                </a:lnTo>
                <a:lnTo>
                  <a:pt x="3874957" y="5688769"/>
                </a:lnTo>
                <a:lnTo>
                  <a:pt x="3874957" y="5693332"/>
                </a:lnTo>
                <a:lnTo>
                  <a:pt x="0" y="5693332"/>
                </a:lnTo>
                <a:lnTo>
                  <a:pt x="0" y="4564"/>
                </a:lnTo>
                <a:lnTo>
                  <a:pt x="3871517" y="4564"/>
                </a:lnTo>
                <a:close/>
              </a:path>
            </a:pathLst>
          </a:custGeom>
        </p:spPr>
        <p:txBody>
          <a:bodyPr wrap="square">
            <a:noAutofit/>
          </a:bodyPr>
          <a:lstStyle/>
          <a:p>
            <a:endParaRPr lang="en-US"/>
          </a:p>
        </p:txBody>
      </p:sp>
      <p:sp>
        <p:nvSpPr>
          <p:cNvPr id="20" name="Picture Placeholder 19">
            <a:extLst>
              <a:ext uri="{FF2B5EF4-FFF2-40B4-BE49-F238E27FC236}">
                <a16:creationId xmlns:a16="http://schemas.microsoft.com/office/drawing/2014/main" id="{3FDA7EA8-D9C2-F81F-B3F6-53D768799649}"/>
              </a:ext>
            </a:extLst>
          </p:cNvPr>
          <p:cNvSpPr>
            <a:spLocks noGrp="1"/>
          </p:cNvSpPr>
          <p:nvPr>
            <p:ph type="pic" sz="quarter" idx="18"/>
          </p:nvPr>
        </p:nvSpPr>
        <p:spPr>
          <a:xfrm>
            <a:off x="4351556" y="0"/>
            <a:ext cx="6850017" cy="6850017"/>
          </a:xfrm>
          <a:custGeom>
            <a:avLst/>
            <a:gdLst>
              <a:gd name="connsiteX0" fmla="*/ 0 w 6850017"/>
              <a:gd name="connsiteY0" fmla="*/ 0 h 6850017"/>
              <a:gd name="connsiteX1" fmla="*/ 6850017 w 6850017"/>
              <a:gd name="connsiteY1" fmla="*/ 0 h 6850017"/>
              <a:gd name="connsiteX2" fmla="*/ 6850017 w 6850017"/>
              <a:gd name="connsiteY2" fmla="*/ 6850017 h 6850017"/>
            </a:gdLst>
            <a:ahLst/>
            <a:cxnLst>
              <a:cxn ang="0">
                <a:pos x="connsiteX0" y="connsiteY0"/>
              </a:cxn>
              <a:cxn ang="0">
                <a:pos x="connsiteX1" y="connsiteY1"/>
              </a:cxn>
              <a:cxn ang="0">
                <a:pos x="connsiteX2" y="connsiteY2"/>
              </a:cxn>
            </a:cxnLst>
            <a:rect l="l" t="t" r="r" b="b"/>
            <a:pathLst>
              <a:path w="6850017" h="6850017">
                <a:moveTo>
                  <a:pt x="0" y="0"/>
                </a:moveTo>
                <a:lnTo>
                  <a:pt x="6850017" y="0"/>
                </a:lnTo>
                <a:lnTo>
                  <a:pt x="6850017" y="6850017"/>
                </a:lnTo>
                <a:close/>
              </a:path>
            </a:pathLst>
          </a:custGeom>
        </p:spPr>
        <p:txBody>
          <a:bodyPr wrap="square">
            <a:noAutofit/>
          </a:bodyPr>
          <a:lstStyle/>
          <a:p>
            <a:endParaRPr lang="en-US"/>
          </a:p>
        </p:txBody>
      </p:sp>
      <p:sp>
        <p:nvSpPr>
          <p:cNvPr id="15" name="Rectangle 14">
            <a:extLst>
              <a:ext uri="{FF2B5EF4-FFF2-40B4-BE49-F238E27FC236}">
                <a16:creationId xmlns:a16="http://schemas.microsoft.com/office/drawing/2014/main" id="{207A8C23-F7ED-A36A-3ADC-FB491AE6FDDB}"/>
              </a:ext>
            </a:extLst>
          </p:cNvPr>
          <p:cNvSpPr/>
          <p:nvPr userDrawn="1"/>
        </p:nvSpPr>
        <p:spPr>
          <a:xfrm>
            <a:off x="11180763" y="0"/>
            <a:ext cx="1011237" cy="685800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3" name="Text Placeholder 2">
            <a:extLst>
              <a:ext uri="{FF2B5EF4-FFF2-40B4-BE49-F238E27FC236}">
                <a16:creationId xmlns:a16="http://schemas.microsoft.com/office/drawing/2014/main" id="{303D96C9-C976-5973-5E94-8445F0BDDC83}"/>
              </a:ext>
            </a:extLst>
          </p:cNvPr>
          <p:cNvSpPr>
            <a:spLocks noGrp="1"/>
          </p:cNvSpPr>
          <p:nvPr>
            <p:ph type="body" sz="quarter" idx="17"/>
          </p:nvPr>
        </p:nvSpPr>
        <p:spPr>
          <a:xfrm>
            <a:off x="4607137" y="4270739"/>
            <a:ext cx="6564573" cy="1042218"/>
          </a:xfrm>
          <a:solidFill>
            <a:srgbClr val="213166"/>
          </a:solidFill>
        </p:spPr>
        <p:txBody>
          <a:bodyPr anchor="ctr" anchorCtr="0">
            <a:normAutofit/>
          </a:bodyPr>
          <a:lstStyle>
            <a:lvl1pPr marL="0" indent="0" algn="ctr">
              <a:buNone/>
              <a:defRPr sz="4800" b="1" i="0">
                <a:solidFill>
                  <a:srgbClr val="F6B31E"/>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pic>
        <p:nvPicPr>
          <p:cNvPr id="17" name="Picture 16">
            <a:extLst>
              <a:ext uri="{FF2B5EF4-FFF2-40B4-BE49-F238E27FC236}">
                <a16:creationId xmlns:a16="http://schemas.microsoft.com/office/drawing/2014/main" id="{F3BEE001-9548-001E-3016-0E1CEB4E10B4}"/>
              </a:ext>
            </a:extLst>
          </p:cNvPr>
          <p:cNvPicPr>
            <a:picLocks noChangeAspect="1"/>
          </p:cNvPicPr>
          <p:nvPr userDrawn="1"/>
        </p:nvPicPr>
        <p:blipFill>
          <a:blip r:embed="rId2"/>
          <a:stretch>
            <a:fillRect/>
          </a:stretch>
        </p:blipFill>
        <p:spPr>
          <a:xfrm>
            <a:off x="0" y="5917659"/>
            <a:ext cx="1685925" cy="629731"/>
          </a:xfrm>
          <a:prstGeom prst="rect">
            <a:avLst/>
          </a:prstGeom>
        </p:spPr>
      </p:pic>
      <p:sp>
        <p:nvSpPr>
          <p:cNvPr id="18" name="TextBox 17">
            <a:extLst>
              <a:ext uri="{FF2B5EF4-FFF2-40B4-BE49-F238E27FC236}">
                <a16:creationId xmlns:a16="http://schemas.microsoft.com/office/drawing/2014/main" id="{B84063F0-F700-9B5A-ED0F-855683D6FB33}"/>
              </a:ext>
            </a:extLst>
          </p:cNvPr>
          <p:cNvSpPr txBox="1"/>
          <p:nvPr userDrawn="1"/>
        </p:nvSpPr>
        <p:spPr>
          <a:xfrm>
            <a:off x="0" y="6552986"/>
            <a:ext cx="2700670" cy="261610"/>
          </a:xfrm>
          <a:prstGeom prst="rect">
            <a:avLst/>
          </a:prstGeom>
          <a:noFill/>
        </p:spPr>
        <p:txBody>
          <a:bodyPr wrap="square" rtlCol="0">
            <a:spAutoFit/>
          </a:bodyPr>
          <a:lstStyle/>
          <a:p>
            <a:r>
              <a:rPr lang="en-US" sz="1100" b="1" i="0" dirty="0" err="1">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516652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0_Blank with footer/logo">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F544B483-C213-E3F1-6001-0F7AEF46E0F3}"/>
              </a:ext>
            </a:extLst>
          </p:cNvPr>
          <p:cNvSpPr>
            <a:spLocks noGrp="1"/>
          </p:cNvSpPr>
          <p:nvPr>
            <p:ph type="pic" sz="quarter" idx="20"/>
          </p:nvPr>
        </p:nvSpPr>
        <p:spPr>
          <a:xfrm>
            <a:off x="0" y="0"/>
            <a:ext cx="11180763" cy="6858000"/>
          </a:xfrm>
          <a:custGeom>
            <a:avLst/>
            <a:gdLst>
              <a:gd name="connsiteX0" fmla="*/ 7030830 w 11180763"/>
              <a:gd name="connsiteY0" fmla="*/ 5016318 h 6858000"/>
              <a:gd name="connsiteX1" fmla="*/ 7030830 w 11180763"/>
              <a:gd name="connsiteY1" fmla="*/ 6160250 h 6858000"/>
              <a:gd name="connsiteX2" fmla="*/ 11174901 w 11180763"/>
              <a:gd name="connsiteY2" fmla="*/ 6160250 h 6858000"/>
              <a:gd name="connsiteX3" fmla="*/ 11174901 w 11180763"/>
              <a:gd name="connsiteY3" fmla="*/ 5016318 h 6858000"/>
              <a:gd name="connsiteX4" fmla="*/ 0 w 11180763"/>
              <a:gd name="connsiteY4" fmla="*/ 0 h 6858000"/>
              <a:gd name="connsiteX5" fmla="*/ 581391 w 11180763"/>
              <a:gd name="connsiteY5" fmla="*/ 0 h 6858000"/>
              <a:gd name="connsiteX6" fmla="*/ 508920 w 11180763"/>
              <a:gd name="connsiteY6" fmla="*/ 150441 h 6858000"/>
              <a:gd name="connsiteX7" fmla="*/ 210934 w 11180763"/>
              <a:gd name="connsiteY7" fmla="*/ 1626417 h 6858000"/>
              <a:gd name="connsiteX8" fmla="*/ 4002827 w 11180763"/>
              <a:gd name="connsiteY8" fmla="*/ 5418310 h 6858000"/>
              <a:gd name="connsiteX9" fmla="*/ 7794720 w 11180763"/>
              <a:gd name="connsiteY9" fmla="*/ 1626417 h 6858000"/>
              <a:gd name="connsiteX10" fmla="*/ 7496734 w 11180763"/>
              <a:gd name="connsiteY10" fmla="*/ 150441 h 6858000"/>
              <a:gd name="connsiteX11" fmla="*/ 7424263 w 11180763"/>
              <a:gd name="connsiteY11" fmla="*/ 0 h 6858000"/>
              <a:gd name="connsiteX12" fmla="*/ 11180763 w 11180763"/>
              <a:gd name="connsiteY12" fmla="*/ 0 h 6858000"/>
              <a:gd name="connsiteX13" fmla="*/ 11180763 w 11180763"/>
              <a:gd name="connsiteY13" fmla="*/ 6858000 h 6858000"/>
              <a:gd name="connsiteX14" fmla="*/ 0 w 11180763"/>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180763" h="6858000">
                <a:moveTo>
                  <a:pt x="7030830" y="5016318"/>
                </a:moveTo>
                <a:lnTo>
                  <a:pt x="7030830" y="6160250"/>
                </a:lnTo>
                <a:lnTo>
                  <a:pt x="11174901" y="6160250"/>
                </a:lnTo>
                <a:lnTo>
                  <a:pt x="11174901" y="5016318"/>
                </a:lnTo>
                <a:close/>
                <a:moveTo>
                  <a:pt x="0" y="0"/>
                </a:moveTo>
                <a:lnTo>
                  <a:pt x="581391" y="0"/>
                </a:lnTo>
                <a:lnTo>
                  <a:pt x="508920" y="150441"/>
                </a:lnTo>
                <a:cubicBezTo>
                  <a:pt x="317040" y="604097"/>
                  <a:pt x="210934" y="1102866"/>
                  <a:pt x="210934" y="1626417"/>
                </a:cubicBezTo>
                <a:cubicBezTo>
                  <a:pt x="210934" y="3720622"/>
                  <a:pt x="1908622" y="5418310"/>
                  <a:pt x="4002827" y="5418310"/>
                </a:cubicBezTo>
                <a:cubicBezTo>
                  <a:pt x="6097032" y="5418310"/>
                  <a:pt x="7794720" y="3720622"/>
                  <a:pt x="7794720" y="1626417"/>
                </a:cubicBezTo>
                <a:cubicBezTo>
                  <a:pt x="7794720" y="1102866"/>
                  <a:pt x="7688615" y="604097"/>
                  <a:pt x="7496734" y="150441"/>
                </a:cubicBezTo>
                <a:lnTo>
                  <a:pt x="7424263" y="0"/>
                </a:lnTo>
                <a:lnTo>
                  <a:pt x="11180763" y="0"/>
                </a:lnTo>
                <a:lnTo>
                  <a:pt x="11180763" y="6858000"/>
                </a:lnTo>
                <a:lnTo>
                  <a:pt x="0" y="6858000"/>
                </a:lnTo>
                <a:close/>
              </a:path>
            </a:pathLst>
          </a:custGeom>
          <a:noFill/>
        </p:spPr>
        <p:txBody>
          <a:bodyPr wrap="square">
            <a:noAutofit/>
          </a:bodyPr>
          <a:lstStyle/>
          <a:p>
            <a:endParaRPr lang="en-US" dirty="0"/>
          </a:p>
        </p:txBody>
      </p:sp>
      <p:sp>
        <p:nvSpPr>
          <p:cNvPr id="5" name="Oval 4">
            <a:extLst>
              <a:ext uri="{FF2B5EF4-FFF2-40B4-BE49-F238E27FC236}">
                <a16:creationId xmlns:a16="http://schemas.microsoft.com/office/drawing/2014/main" id="{912FDB6D-2544-E62F-9DAD-45A97AA5092A}"/>
              </a:ext>
            </a:extLst>
          </p:cNvPr>
          <p:cNvSpPr/>
          <p:nvPr userDrawn="1"/>
        </p:nvSpPr>
        <p:spPr>
          <a:xfrm>
            <a:off x="210934" y="-2159880"/>
            <a:ext cx="7583786" cy="7583786"/>
          </a:xfrm>
          <a:prstGeom prst="ellipse">
            <a:avLst/>
          </a:prstGeom>
          <a:solidFill>
            <a:srgbClr val="213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07A8C23-F7ED-A36A-3ADC-FB491AE6FDDB}"/>
              </a:ext>
            </a:extLst>
          </p:cNvPr>
          <p:cNvSpPr/>
          <p:nvPr userDrawn="1"/>
        </p:nvSpPr>
        <p:spPr>
          <a:xfrm>
            <a:off x="11180763" y="0"/>
            <a:ext cx="1011237" cy="685800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3" name="Text Placeholder 2">
            <a:extLst>
              <a:ext uri="{FF2B5EF4-FFF2-40B4-BE49-F238E27FC236}">
                <a16:creationId xmlns:a16="http://schemas.microsoft.com/office/drawing/2014/main" id="{303D96C9-C976-5973-5E94-8445F0BDDC83}"/>
              </a:ext>
            </a:extLst>
          </p:cNvPr>
          <p:cNvSpPr>
            <a:spLocks noGrp="1"/>
          </p:cNvSpPr>
          <p:nvPr>
            <p:ph type="body" sz="quarter" idx="17"/>
          </p:nvPr>
        </p:nvSpPr>
        <p:spPr>
          <a:xfrm>
            <a:off x="0" y="-1"/>
            <a:ext cx="10407650" cy="3684589"/>
          </a:xfrm>
        </p:spPr>
        <p:txBody>
          <a:bodyPr lIns="914400" anchor="ctr" anchorCtr="0">
            <a:normAutofit/>
          </a:bodyPr>
          <a:lstStyle>
            <a:lvl1pPr marL="0" indent="0" algn="l">
              <a:buNone/>
              <a:defRPr sz="8000" b="1" i="0">
                <a:solidFill>
                  <a:srgbClr val="F6B31E"/>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4" name="Text Placeholder 3">
            <a:extLst>
              <a:ext uri="{FF2B5EF4-FFF2-40B4-BE49-F238E27FC236}">
                <a16:creationId xmlns:a16="http://schemas.microsoft.com/office/drawing/2014/main" id="{38AADEE6-0327-D27C-1C15-A6F36AD9EA4D}"/>
              </a:ext>
            </a:extLst>
          </p:cNvPr>
          <p:cNvSpPr>
            <a:spLocks noGrp="1"/>
          </p:cNvSpPr>
          <p:nvPr>
            <p:ph type="body" sz="quarter" idx="18"/>
          </p:nvPr>
        </p:nvSpPr>
        <p:spPr>
          <a:xfrm>
            <a:off x="7030830" y="5021914"/>
            <a:ext cx="4149933" cy="803984"/>
          </a:xfrm>
          <a:solidFill>
            <a:srgbClr val="656E8C"/>
          </a:solidFill>
        </p:spPr>
        <p:txBody>
          <a:bodyPr lIns="457200" rIns="457200" anchor="ctr" anchorCtr="0">
            <a:normAutofit/>
          </a:bodyPr>
          <a:lstStyle>
            <a:lvl1pPr marL="0" indent="0">
              <a:buNone/>
              <a:defRPr sz="2400" b="1" i="0">
                <a:solidFill>
                  <a:srgbClr val="F6B31E"/>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a:t>
            </a:r>
          </a:p>
        </p:txBody>
      </p:sp>
      <p:sp>
        <p:nvSpPr>
          <p:cNvPr id="12" name="Text Placeholder 3">
            <a:extLst>
              <a:ext uri="{FF2B5EF4-FFF2-40B4-BE49-F238E27FC236}">
                <a16:creationId xmlns:a16="http://schemas.microsoft.com/office/drawing/2014/main" id="{8986A927-EB81-795B-CC81-400285DB7208}"/>
              </a:ext>
            </a:extLst>
          </p:cNvPr>
          <p:cNvSpPr>
            <a:spLocks noGrp="1"/>
          </p:cNvSpPr>
          <p:nvPr>
            <p:ph type="body" sz="quarter" idx="19"/>
          </p:nvPr>
        </p:nvSpPr>
        <p:spPr>
          <a:xfrm>
            <a:off x="7030830" y="5818618"/>
            <a:ext cx="4149933" cy="341632"/>
          </a:xfrm>
          <a:solidFill>
            <a:srgbClr val="656E8C"/>
          </a:solidFill>
        </p:spPr>
        <p:txBody>
          <a:bodyPr lIns="457200" rIns="457200">
            <a:spAutoFit/>
          </a:bodyPr>
          <a:lstStyle>
            <a:lvl1pPr marL="0" indent="0">
              <a:buNone/>
              <a:defRPr sz="18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a:t>
            </a:r>
          </a:p>
        </p:txBody>
      </p:sp>
      <p:pic>
        <p:nvPicPr>
          <p:cNvPr id="17" name="Picture 16">
            <a:extLst>
              <a:ext uri="{FF2B5EF4-FFF2-40B4-BE49-F238E27FC236}">
                <a16:creationId xmlns:a16="http://schemas.microsoft.com/office/drawing/2014/main" id="{02087A4F-05D7-3F3F-D453-141FE651E271}"/>
              </a:ext>
            </a:extLst>
          </p:cNvPr>
          <p:cNvPicPr>
            <a:picLocks noChangeAspect="1"/>
          </p:cNvPicPr>
          <p:nvPr userDrawn="1"/>
        </p:nvPicPr>
        <p:blipFill>
          <a:blip r:embed="rId2"/>
          <a:stretch>
            <a:fillRect/>
          </a:stretch>
        </p:blipFill>
        <p:spPr>
          <a:xfrm>
            <a:off x="0" y="5917659"/>
            <a:ext cx="1685925" cy="629731"/>
          </a:xfrm>
          <a:prstGeom prst="rect">
            <a:avLst/>
          </a:prstGeom>
        </p:spPr>
      </p:pic>
      <p:sp>
        <p:nvSpPr>
          <p:cNvPr id="19" name="TextBox 18">
            <a:extLst>
              <a:ext uri="{FF2B5EF4-FFF2-40B4-BE49-F238E27FC236}">
                <a16:creationId xmlns:a16="http://schemas.microsoft.com/office/drawing/2014/main" id="{3FDC9161-6AA1-94CE-7E93-50A1C5ED86FB}"/>
              </a:ext>
            </a:extLst>
          </p:cNvPr>
          <p:cNvSpPr txBox="1"/>
          <p:nvPr userDrawn="1"/>
        </p:nvSpPr>
        <p:spPr>
          <a:xfrm>
            <a:off x="0" y="6552986"/>
            <a:ext cx="2700670" cy="261610"/>
          </a:xfrm>
          <a:prstGeom prst="rect">
            <a:avLst/>
          </a:prstGeom>
          <a:noFill/>
        </p:spPr>
        <p:txBody>
          <a:bodyPr wrap="square" rtlCol="0">
            <a:spAutoFit/>
          </a:bodyPr>
          <a:lstStyle/>
          <a:p>
            <a:r>
              <a:rPr lang="en-US" sz="1100" b="1" i="0" dirty="0" err="1">
                <a:solidFill>
                  <a:srgbClr val="49484F"/>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rgbClr val="49484F"/>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13946421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Extra 1">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774BC40C-6939-E703-028E-53F96E3AF1C4}"/>
              </a:ext>
            </a:extLst>
          </p:cNvPr>
          <p:cNvSpPr/>
          <p:nvPr userDrawn="1"/>
        </p:nvSpPr>
        <p:spPr>
          <a:xfrm>
            <a:off x="6553898" y="-1"/>
            <a:ext cx="4645916" cy="6858001"/>
          </a:xfrm>
          <a:prstGeom prst="rect">
            <a:avLst/>
          </a:prstGeom>
          <a:solidFill>
            <a:srgbClr val="656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7C63C32C-28B0-8668-34E2-1826AB60097B}"/>
              </a:ext>
            </a:extLst>
          </p:cNvPr>
          <p:cNvPicPr>
            <a:picLocks noChangeAspect="1"/>
          </p:cNvPicPr>
          <p:nvPr userDrawn="1"/>
        </p:nvPicPr>
        <p:blipFill>
          <a:blip r:embed="rId2"/>
          <a:stretch>
            <a:fillRect/>
          </a:stretch>
        </p:blipFill>
        <p:spPr>
          <a:xfrm>
            <a:off x="0" y="5917659"/>
            <a:ext cx="1685925" cy="629731"/>
          </a:xfrm>
          <a:prstGeom prst="rect">
            <a:avLst/>
          </a:prstGeom>
        </p:spPr>
      </p:pic>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rgbClr val="49484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rgbClr val="49484F"/>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D3568AE1-0478-3CEC-3564-2260605B55BE}"/>
              </a:ext>
            </a:extLst>
          </p:cNvPr>
          <p:cNvSpPr>
            <a:spLocks noGrp="1"/>
          </p:cNvSpPr>
          <p:nvPr>
            <p:ph type="body" sz="quarter" idx="13" hasCustomPrompt="1"/>
          </p:nvPr>
        </p:nvSpPr>
        <p:spPr>
          <a:xfrm>
            <a:off x="0" y="625475"/>
            <a:ext cx="8180388" cy="1471613"/>
          </a:xfrm>
          <a:solidFill>
            <a:srgbClr val="213166"/>
          </a:solidFill>
        </p:spPr>
        <p:txBody>
          <a:bodyPr lIns="914400" rIns="914400" anchor="ctr" anchorCtr="0">
            <a:normAutofit/>
          </a:bodyPr>
          <a:lstStyle>
            <a:lvl1pPr marL="0" indent="0">
              <a:buNone/>
              <a:defRPr sz="3600" b="1" i="0">
                <a:solidFill>
                  <a:srgbClr val="F6B31E"/>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CLICK TO EDIT MASTER TEXT STYLES</a:t>
            </a:r>
          </a:p>
        </p:txBody>
      </p:sp>
      <p:sp>
        <p:nvSpPr>
          <p:cNvPr id="20" name="Text Placeholder 19">
            <a:extLst>
              <a:ext uri="{FF2B5EF4-FFF2-40B4-BE49-F238E27FC236}">
                <a16:creationId xmlns:a16="http://schemas.microsoft.com/office/drawing/2014/main" id="{E4E07446-9A6D-816E-F156-2E7CBFE3E640}"/>
              </a:ext>
            </a:extLst>
          </p:cNvPr>
          <p:cNvSpPr>
            <a:spLocks noGrp="1"/>
          </p:cNvSpPr>
          <p:nvPr>
            <p:ph type="body" sz="quarter" idx="14" hasCustomPrompt="1"/>
          </p:nvPr>
        </p:nvSpPr>
        <p:spPr>
          <a:xfrm>
            <a:off x="889000" y="2451100"/>
            <a:ext cx="5207000" cy="542925"/>
          </a:xfrm>
        </p:spPr>
        <p:txBody>
          <a:bodyPr>
            <a:normAutofit/>
          </a:bodyPr>
          <a:lstStyle>
            <a:lvl1pPr marL="0" indent="0">
              <a:buNone/>
              <a:defRPr sz="2200" b="1" i="0">
                <a:solidFill>
                  <a:srgbClr val="49484F"/>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2" name="Text Placeholder 21">
            <a:extLst>
              <a:ext uri="{FF2B5EF4-FFF2-40B4-BE49-F238E27FC236}">
                <a16:creationId xmlns:a16="http://schemas.microsoft.com/office/drawing/2014/main" id="{3A44BB9B-6CEC-0001-ECD6-16ED20C3F857}"/>
              </a:ext>
            </a:extLst>
          </p:cNvPr>
          <p:cNvSpPr>
            <a:spLocks noGrp="1"/>
          </p:cNvSpPr>
          <p:nvPr>
            <p:ph type="body" sz="quarter" idx="15"/>
          </p:nvPr>
        </p:nvSpPr>
        <p:spPr>
          <a:xfrm>
            <a:off x="889000" y="3138488"/>
            <a:ext cx="5207000" cy="2570162"/>
          </a:xfrm>
        </p:spPr>
        <p:txBody>
          <a:bodyPr>
            <a:normAutofit/>
          </a:bodyPr>
          <a:lstStyle>
            <a:lvl1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rgbClr val="49484F"/>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29" name="TextBox 28">
            <a:extLst>
              <a:ext uri="{FF2B5EF4-FFF2-40B4-BE49-F238E27FC236}">
                <a16:creationId xmlns:a16="http://schemas.microsoft.com/office/drawing/2014/main" id="{306082B8-A38E-F237-68C9-F3DEAB31886D}"/>
              </a:ext>
            </a:extLst>
          </p:cNvPr>
          <p:cNvSpPr txBox="1"/>
          <p:nvPr userDrawn="1"/>
        </p:nvSpPr>
        <p:spPr>
          <a:xfrm>
            <a:off x="0" y="6552986"/>
            <a:ext cx="2700670" cy="261610"/>
          </a:xfrm>
          <a:prstGeom prst="rect">
            <a:avLst/>
          </a:prstGeom>
          <a:noFill/>
        </p:spPr>
        <p:txBody>
          <a:bodyPr wrap="square" rtlCol="0">
            <a:spAutoFit/>
          </a:bodyPr>
          <a:lstStyle/>
          <a:p>
            <a:r>
              <a:rPr lang="en-US" sz="1100" b="1" i="0" dirty="0" err="1">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31778821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xtra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EAB9ABC-60DC-A419-26D2-ACF2EFA02C14}"/>
              </a:ext>
            </a:extLst>
          </p:cNvPr>
          <p:cNvSpPr/>
          <p:nvPr userDrawn="1"/>
        </p:nvSpPr>
        <p:spPr>
          <a:xfrm>
            <a:off x="0" y="-1"/>
            <a:ext cx="11180763" cy="6858001"/>
          </a:xfrm>
          <a:prstGeom prst="rect">
            <a:avLst/>
          </a:prstGeom>
          <a:solidFill>
            <a:srgbClr val="213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B88C01C-C88E-5651-9BDD-A1E633047427}"/>
              </a:ext>
            </a:extLst>
          </p:cNvPr>
          <p:cNvSpPr/>
          <p:nvPr userDrawn="1"/>
        </p:nvSpPr>
        <p:spPr>
          <a:xfrm>
            <a:off x="11180763" y="0"/>
            <a:ext cx="1011237" cy="6858000"/>
          </a:xfrm>
          <a:prstGeom prst="rect">
            <a:avLst/>
          </a:prstGeom>
          <a:solidFill>
            <a:srgbClr val="656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D3568AE1-0478-3CEC-3564-2260605B55BE}"/>
              </a:ext>
            </a:extLst>
          </p:cNvPr>
          <p:cNvSpPr>
            <a:spLocks noGrp="1"/>
          </p:cNvSpPr>
          <p:nvPr>
            <p:ph type="body" sz="quarter" idx="13" hasCustomPrompt="1"/>
          </p:nvPr>
        </p:nvSpPr>
        <p:spPr>
          <a:xfrm>
            <a:off x="-1" y="188600"/>
            <a:ext cx="7287113" cy="1471476"/>
          </a:xfrm>
          <a:solidFill>
            <a:srgbClr val="050A28"/>
          </a:solidFill>
          <a:ln>
            <a:noFill/>
          </a:ln>
        </p:spPr>
        <p:txBody>
          <a:bodyPr lIns="914400" rIns="914400" anchor="ctr" anchorCtr="0">
            <a:noAutofit/>
          </a:bodyPr>
          <a:lstStyle>
            <a:lvl1pPr marL="0" indent="0" algn="ctr">
              <a:buNone/>
              <a:defRPr sz="3600" b="1" i="0">
                <a:solidFill>
                  <a:srgbClr val="F6B31E"/>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CLICK TO EDIT MASTER TEXT STYLES</a:t>
            </a:r>
          </a:p>
        </p:txBody>
      </p: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586E9DB7-1C67-1F45-998E-0609C9C4E1EA}" type="datetime3">
              <a:rPr lang="en-US" smtClean="0"/>
              <a:t>11 May 2022</a:t>
            </a:fld>
            <a:r>
              <a:rPr lang="en-US" dirty="0"/>
              <a:t> | </a:t>
            </a:r>
            <a:fld id="{BF67DDC9-57AD-AC42-BF42-6AAB863B5905}" type="slidenum">
              <a:rPr lang="en-US" smtClean="0"/>
              <a:t>‹#›</a:t>
            </a:fld>
            <a:endParaRPr lang="en-US" dirty="0"/>
          </a:p>
        </p:txBody>
      </p:sp>
      <p:sp>
        <p:nvSpPr>
          <p:cNvPr id="8" name="Picture Placeholder 7">
            <a:extLst>
              <a:ext uri="{FF2B5EF4-FFF2-40B4-BE49-F238E27FC236}">
                <a16:creationId xmlns:a16="http://schemas.microsoft.com/office/drawing/2014/main" id="{6A930A50-CA84-9A0B-CD36-9403C3B3C681}"/>
              </a:ext>
            </a:extLst>
          </p:cNvPr>
          <p:cNvSpPr>
            <a:spLocks noGrp="1"/>
          </p:cNvSpPr>
          <p:nvPr>
            <p:ph type="pic" sz="quarter" idx="17"/>
          </p:nvPr>
        </p:nvSpPr>
        <p:spPr>
          <a:xfrm>
            <a:off x="7287112" y="1"/>
            <a:ext cx="3887788" cy="6858000"/>
          </a:xfrm>
        </p:spPr>
        <p:txBody>
          <a:bodyPr/>
          <a:lstStyle/>
          <a:p>
            <a:endParaRPr lang="en-US"/>
          </a:p>
        </p:txBody>
      </p:sp>
      <p:pic>
        <p:nvPicPr>
          <p:cNvPr id="11" name="Picture 10">
            <a:extLst>
              <a:ext uri="{FF2B5EF4-FFF2-40B4-BE49-F238E27FC236}">
                <a16:creationId xmlns:a16="http://schemas.microsoft.com/office/drawing/2014/main" id="{C6AB3E43-E4B9-6A6D-D9B9-A87AAD6EF492}"/>
              </a:ext>
            </a:extLst>
          </p:cNvPr>
          <p:cNvPicPr>
            <a:picLocks noChangeAspect="1"/>
          </p:cNvPicPr>
          <p:nvPr userDrawn="1"/>
        </p:nvPicPr>
        <p:blipFill>
          <a:blip r:embed="rId2"/>
          <a:stretch>
            <a:fillRect/>
          </a:stretch>
        </p:blipFill>
        <p:spPr>
          <a:xfrm>
            <a:off x="-1" y="5922506"/>
            <a:ext cx="1685925" cy="638131"/>
          </a:xfrm>
          <a:prstGeom prst="rect">
            <a:avLst/>
          </a:prstGeom>
        </p:spPr>
      </p:pic>
      <p:sp>
        <p:nvSpPr>
          <p:cNvPr id="12" name="TextBox 11">
            <a:extLst>
              <a:ext uri="{FF2B5EF4-FFF2-40B4-BE49-F238E27FC236}">
                <a16:creationId xmlns:a16="http://schemas.microsoft.com/office/drawing/2014/main" id="{5B77CFE7-457F-A161-6419-A8C62F61AC5D}"/>
              </a:ext>
            </a:extLst>
          </p:cNvPr>
          <p:cNvSpPr txBox="1"/>
          <p:nvPr userDrawn="1"/>
        </p:nvSpPr>
        <p:spPr>
          <a:xfrm>
            <a:off x="-1" y="6546930"/>
            <a:ext cx="2700670" cy="261610"/>
          </a:xfrm>
          <a:prstGeom prst="rect">
            <a:avLst/>
          </a:prstGeom>
          <a:noFill/>
        </p:spPr>
        <p:txBody>
          <a:bodyPr wrap="square" rtlCol="0">
            <a:spAutoFit/>
          </a:bodyPr>
          <a:lstStyle/>
          <a:p>
            <a:r>
              <a:rPr lang="en-US" sz="1100" b="1" i="0" dirty="0" err="1">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21613296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xtra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4B82D4-97B9-31EC-7F19-3C931C2FE339}"/>
              </a:ext>
            </a:extLst>
          </p:cNvPr>
          <p:cNvSpPr/>
          <p:nvPr userDrawn="1"/>
        </p:nvSpPr>
        <p:spPr>
          <a:xfrm>
            <a:off x="0" y="-1"/>
            <a:ext cx="12192000" cy="6858001"/>
          </a:xfrm>
          <a:prstGeom prst="rect">
            <a:avLst/>
          </a:prstGeom>
          <a:solidFill>
            <a:srgbClr val="213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F9E40389-347B-986D-2A5B-1180E89EBF8B}"/>
              </a:ext>
            </a:extLst>
          </p:cNvPr>
          <p:cNvSpPr/>
          <p:nvPr userDrawn="1"/>
        </p:nvSpPr>
        <p:spPr>
          <a:xfrm>
            <a:off x="11199813" y="-1"/>
            <a:ext cx="992187" cy="6858001"/>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774BC40C-6939-E703-028E-53F96E3AF1C4}"/>
              </a:ext>
            </a:extLst>
          </p:cNvPr>
          <p:cNvSpPr/>
          <p:nvPr userDrawn="1"/>
        </p:nvSpPr>
        <p:spPr>
          <a:xfrm>
            <a:off x="6553898" y="-1"/>
            <a:ext cx="4645916" cy="6858001"/>
          </a:xfrm>
          <a:prstGeom prst="rect">
            <a:avLst/>
          </a:pr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Picture Placeholder 69">
            <a:extLst>
              <a:ext uri="{FF2B5EF4-FFF2-40B4-BE49-F238E27FC236}">
                <a16:creationId xmlns:a16="http://schemas.microsoft.com/office/drawing/2014/main" id="{3564F8A8-5559-FFCE-7D31-DB9EB0559C76}"/>
              </a:ext>
            </a:extLst>
          </p:cNvPr>
          <p:cNvSpPr>
            <a:spLocks noGrp="1"/>
          </p:cNvSpPr>
          <p:nvPr>
            <p:ph type="pic" sz="quarter" idx="17"/>
          </p:nvPr>
        </p:nvSpPr>
        <p:spPr>
          <a:xfrm rot="10800000">
            <a:off x="6565900" y="0"/>
            <a:ext cx="4633913" cy="6858001"/>
          </a:xfrm>
          <a:custGeom>
            <a:avLst/>
            <a:gdLst>
              <a:gd name="connsiteX0" fmla="*/ 1122807 w 4633913"/>
              <a:gd name="connsiteY0" fmla="*/ 6858000 h 6858001"/>
              <a:gd name="connsiteX1" fmla="*/ 2133854 w 4633913"/>
              <a:gd name="connsiteY1" fmla="*/ 6858000 h 6858001"/>
              <a:gd name="connsiteX2" fmla="*/ 2133854 w 4633913"/>
              <a:gd name="connsiteY2" fmla="*/ 6858001 h 6858001"/>
              <a:gd name="connsiteX3" fmla="*/ 1122807 w 4633913"/>
              <a:gd name="connsiteY3" fmla="*/ 6858001 h 6858001"/>
              <a:gd name="connsiteX4" fmla="*/ 0 w 4633913"/>
              <a:gd name="connsiteY4" fmla="*/ 5735194 h 6858001"/>
              <a:gd name="connsiteX5" fmla="*/ 1117011 w 4633913"/>
              <a:gd name="connsiteY5" fmla="*/ 6743206 h 6858001"/>
              <a:gd name="connsiteX6" fmla="*/ 1122807 w 4633913"/>
              <a:gd name="connsiteY6" fmla="*/ 6858000 h 6858001"/>
              <a:gd name="connsiteX7" fmla="*/ 0 w 4633913"/>
              <a:gd name="connsiteY7" fmla="*/ 6858000 h 6858001"/>
              <a:gd name="connsiteX8" fmla="*/ 0 w 4633913"/>
              <a:gd name="connsiteY8" fmla="*/ 0 h 6858001"/>
              <a:gd name="connsiteX9" fmla="*/ 4633913 w 4633913"/>
              <a:gd name="connsiteY9" fmla="*/ 0 h 6858001"/>
              <a:gd name="connsiteX10" fmla="*/ 4633913 w 4633913"/>
              <a:gd name="connsiteY10" fmla="*/ 6858000 h 6858001"/>
              <a:gd name="connsiteX11" fmla="*/ 2133854 w 4633913"/>
              <a:gd name="connsiteY11" fmla="*/ 6858000 h 6858001"/>
              <a:gd name="connsiteX12" fmla="*/ 2122837 w 4633913"/>
              <a:gd name="connsiteY12" fmla="*/ 6639837 h 6858001"/>
              <a:gd name="connsiteX13" fmla="*/ 0 w 4633913"/>
              <a:gd name="connsiteY13" fmla="*/ 472414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33913" h="6858001">
                <a:moveTo>
                  <a:pt x="1122807" y="6858000"/>
                </a:moveTo>
                <a:lnTo>
                  <a:pt x="2133854" y="6858000"/>
                </a:lnTo>
                <a:lnTo>
                  <a:pt x="2133854" y="6858001"/>
                </a:lnTo>
                <a:lnTo>
                  <a:pt x="1122807" y="6858001"/>
                </a:lnTo>
                <a:close/>
                <a:moveTo>
                  <a:pt x="0" y="5735194"/>
                </a:moveTo>
                <a:cubicBezTo>
                  <a:pt x="581383" y="5735194"/>
                  <a:pt x="1059515" y="6177047"/>
                  <a:pt x="1117011" y="6743206"/>
                </a:cubicBezTo>
                <a:lnTo>
                  <a:pt x="1122807" y="6858000"/>
                </a:lnTo>
                <a:lnTo>
                  <a:pt x="0" y="6858000"/>
                </a:lnTo>
                <a:close/>
                <a:moveTo>
                  <a:pt x="0" y="0"/>
                </a:moveTo>
                <a:lnTo>
                  <a:pt x="4633913" y="0"/>
                </a:lnTo>
                <a:lnTo>
                  <a:pt x="4633913" y="6858000"/>
                </a:lnTo>
                <a:lnTo>
                  <a:pt x="2133854" y="6858000"/>
                </a:lnTo>
                <a:lnTo>
                  <a:pt x="2122837" y="6639837"/>
                </a:lnTo>
                <a:cubicBezTo>
                  <a:pt x="2013563" y="5563873"/>
                  <a:pt x="1104841" y="4724147"/>
                  <a:pt x="0" y="4724147"/>
                </a:cubicBezTo>
                <a:close/>
              </a:path>
            </a:pathLst>
          </a:custGeom>
        </p:spPr>
        <p:txBody>
          <a:bodyPr wrap="square">
            <a:noAutofit/>
          </a:bodyPr>
          <a:lstStyle/>
          <a:p>
            <a:endParaRPr lang="en-US"/>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D3568AE1-0478-3CEC-3564-2260605B55BE}"/>
              </a:ext>
            </a:extLst>
          </p:cNvPr>
          <p:cNvSpPr>
            <a:spLocks noGrp="1"/>
          </p:cNvSpPr>
          <p:nvPr>
            <p:ph type="body" sz="quarter" idx="13" hasCustomPrompt="1"/>
          </p:nvPr>
        </p:nvSpPr>
        <p:spPr>
          <a:xfrm>
            <a:off x="0" y="625475"/>
            <a:ext cx="8180388" cy="1471613"/>
          </a:xfrm>
          <a:solidFill>
            <a:srgbClr val="656E8C"/>
          </a:solidFill>
        </p:spPr>
        <p:txBody>
          <a:bodyPr lIns="914400" rIns="914400" anchor="ctr" anchorCtr="0">
            <a:normAutofit/>
          </a:bodyPr>
          <a:lstStyle>
            <a:lvl1pPr marL="0" indent="0">
              <a:buNone/>
              <a:defRPr sz="3600" b="1" i="0">
                <a:solidFill>
                  <a:srgbClr val="F6B31E"/>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CLICK TO EDIT MASTER TEXT STYLES</a:t>
            </a:r>
          </a:p>
        </p:txBody>
      </p:sp>
      <p:sp>
        <p:nvSpPr>
          <p:cNvPr id="20" name="Text Placeholder 19">
            <a:extLst>
              <a:ext uri="{FF2B5EF4-FFF2-40B4-BE49-F238E27FC236}">
                <a16:creationId xmlns:a16="http://schemas.microsoft.com/office/drawing/2014/main" id="{E4E07446-9A6D-816E-F156-2E7CBFE3E640}"/>
              </a:ext>
            </a:extLst>
          </p:cNvPr>
          <p:cNvSpPr>
            <a:spLocks noGrp="1"/>
          </p:cNvSpPr>
          <p:nvPr>
            <p:ph type="body" sz="quarter" idx="14" hasCustomPrompt="1"/>
          </p:nvPr>
        </p:nvSpPr>
        <p:spPr>
          <a:xfrm>
            <a:off x="889000" y="2451100"/>
            <a:ext cx="5207000" cy="542925"/>
          </a:xfrm>
        </p:spPr>
        <p:txBody>
          <a:bodyPr>
            <a:normAutofit/>
          </a:bodyPr>
          <a:lstStyle>
            <a:lvl1pPr marL="0" indent="0">
              <a:buNone/>
              <a:defRPr sz="2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2" name="Text Placeholder 21">
            <a:extLst>
              <a:ext uri="{FF2B5EF4-FFF2-40B4-BE49-F238E27FC236}">
                <a16:creationId xmlns:a16="http://schemas.microsoft.com/office/drawing/2014/main" id="{3A44BB9B-6CEC-0001-ECD6-16ED20C3F857}"/>
              </a:ext>
            </a:extLst>
          </p:cNvPr>
          <p:cNvSpPr>
            <a:spLocks noGrp="1"/>
          </p:cNvSpPr>
          <p:nvPr>
            <p:ph type="body" sz="quarter" idx="15"/>
          </p:nvPr>
        </p:nvSpPr>
        <p:spPr>
          <a:xfrm>
            <a:off x="889000" y="3138488"/>
            <a:ext cx="5207000" cy="2570162"/>
          </a:xfrm>
        </p:spPr>
        <p:txBody>
          <a:bodyPr>
            <a:normAutofit/>
          </a:bodyPr>
          <a:lstStyle>
            <a:lvl1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pic>
        <p:nvPicPr>
          <p:cNvPr id="16" name="Picture 15">
            <a:extLst>
              <a:ext uri="{FF2B5EF4-FFF2-40B4-BE49-F238E27FC236}">
                <a16:creationId xmlns:a16="http://schemas.microsoft.com/office/drawing/2014/main" id="{9AC08ACD-E31C-9FC8-0C71-575FC4D18EA2}"/>
              </a:ext>
            </a:extLst>
          </p:cNvPr>
          <p:cNvPicPr>
            <a:picLocks noChangeAspect="1"/>
          </p:cNvPicPr>
          <p:nvPr userDrawn="1"/>
        </p:nvPicPr>
        <p:blipFill>
          <a:blip r:embed="rId2"/>
          <a:stretch>
            <a:fillRect/>
          </a:stretch>
        </p:blipFill>
        <p:spPr>
          <a:xfrm>
            <a:off x="-1" y="5922506"/>
            <a:ext cx="1685925" cy="638131"/>
          </a:xfrm>
          <a:prstGeom prst="rect">
            <a:avLst/>
          </a:prstGeom>
        </p:spPr>
      </p:pic>
      <p:sp>
        <p:nvSpPr>
          <p:cNvPr id="17" name="TextBox 16">
            <a:extLst>
              <a:ext uri="{FF2B5EF4-FFF2-40B4-BE49-F238E27FC236}">
                <a16:creationId xmlns:a16="http://schemas.microsoft.com/office/drawing/2014/main" id="{8791BC0F-BCAE-5A6D-4D52-D363B63D03DA}"/>
              </a:ext>
            </a:extLst>
          </p:cNvPr>
          <p:cNvSpPr txBox="1"/>
          <p:nvPr userDrawn="1"/>
        </p:nvSpPr>
        <p:spPr>
          <a:xfrm>
            <a:off x="-1" y="6546930"/>
            <a:ext cx="2700670" cy="261610"/>
          </a:xfrm>
          <a:prstGeom prst="rect">
            <a:avLst/>
          </a:prstGeom>
          <a:noFill/>
        </p:spPr>
        <p:txBody>
          <a:bodyPr wrap="square" rtlCol="0">
            <a:spAutoFit/>
          </a:bodyPr>
          <a:lstStyle/>
          <a:p>
            <a:r>
              <a:rPr lang="en-US" sz="1100" b="1" i="0" dirty="0" err="1">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32248165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Extra 4">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15F6AC4-E719-C5E1-683E-7A91A92BAA08}"/>
              </a:ext>
            </a:extLst>
          </p:cNvPr>
          <p:cNvSpPr/>
          <p:nvPr userDrawn="1"/>
        </p:nvSpPr>
        <p:spPr>
          <a:xfrm>
            <a:off x="5819329" y="-36391"/>
            <a:ext cx="884349" cy="6232525"/>
          </a:xfrm>
          <a:prstGeom prst="rect">
            <a:avLst/>
          </a:pr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rgbClr val="656E8C"/>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rgbClr val="656E8C"/>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D3568AE1-0478-3CEC-3564-2260605B55BE}"/>
              </a:ext>
            </a:extLst>
          </p:cNvPr>
          <p:cNvSpPr>
            <a:spLocks noGrp="1"/>
          </p:cNvSpPr>
          <p:nvPr>
            <p:ph type="body" sz="quarter" idx="13" hasCustomPrompt="1"/>
          </p:nvPr>
        </p:nvSpPr>
        <p:spPr>
          <a:xfrm>
            <a:off x="6322017" y="4357407"/>
            <a:ext cx="4704240" cy="1471613"/>
          </a:xfrm>
          <a:noFill/>
        </p:spPr>
        <p:txBody>
          <a:bodyPr lIns="914400" rIns="914400" anchor="ctr" anchorCtr="0">
            <a:noAutofit/>
          </a:bodyPr>
          <a:lstStyle>
            <a:lvl1pPr marL="0" indent="0">
              <a:buNone/>
              <a:defRPr sz="2200" b="1" i="0">
                <a:solidFill>
                  <a:srgbClr val="49484F"/>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CLICK TO EDIT MASTER TEXT STYLES</a:t>
            </a:r>
          </a:p>
        </p:txBody>
      </p:sp>
      <p:sp>
        <p:nvSpPr>
          <p:cNvPr id="20" name="Text Placeholder 19">
            <a:extLst>
              <a:ext uri="{FF2B5EF4-FFF2-40B4-BE49-F238E27FC236}">
                <a16:creationId xmlns:a16="http://schemas.microsoft.com/office/drawing/2014/main" id="{E4E07446-9A6D-816E-F156-2E7CBFE3E640}"/>
              </a:ext>
            </a:extLst>
          </p:cNvPr>
          <p:cNvSpPr>
            <a:spLocks noGrp="1"/>
          </p:cNvSpPr>
          <p:nvPr>
            <p:ph type="body" sz="quarter" idx="14" hasCustomPrompt="1"/>
          </p:nvPr>
        </p:nvSpPr>
        <p:spPr>
          <a:xfrm>
            <a:off x="1755692" y="877887"/>
            <a:ext cx="3611438" cy="542925"/>
          </a:xfrm>
        </p:spPr>
        <p:txBody>
          <a:bodyPr>
            <a:noAutofit/>
          </a:bodyPr>
          <a:lstStyle>
            <a:lvl1pPr marL="0" indent="0">
              <a:buNone/>
              <a:defRPr sz="3600" b="1" i="0">
                <a:solidFill>
                  <a:srgbClr val="213166"/>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2" name="Text Placeholder 21">
            <a:extLst>
              <a:ext uri="{FF2B5EF4-FFF2-40B4-BE49-F238E27FC236}">
                <a16:creationId xmlns:a16="http://schemas.microsoft.com/office/drawing/2014/main" id="{3A44BB9B-6CEC-0001-ECD6-16ED20C3F857}"/>
              </a:ext>
            </a:extLst>
          </p:cNvPr>
          <p:cNvSpPr>
            <a:spLocks noGrp="1"/>
          </p:cNvSpPr>
          <p:nvPr>
            <p:ph type="body" sz="quarter" idx="15"/>
          </p:nvPr>
        </p:nvSpPr>
        <p:spPr>
          <a:xfrm>
            <a:off x="889000" y="2955073"/>
            <a:ext cx="4064663" cy="2531327"/>
          </a:xfrm>
        </p:spPr>
        <p:txBody>
          <a:bodyPr>
            <a:normAutofit/>
          </a:bodyPr>
          <a:lstStyle>
            <a:lvl1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rgbClr val="656E8C"/>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7" name="Picture Placeholder 6">
            <a:extLst>
              <a:ext uri="{FF2B5EF4-FFF2-40B4-BE49-F238E27FC236}">
                <a16:creationId xmlns:a16="http://schemas.microsoft.com/office/drawing/2014/main" id="{FECAC9E4-29FE-F23D-974B-C89C37FAED4F}"/>
              </a:ext>
            </a:extLst>
          </p:cNvPr>
          <p:cNvSpPr>
            <a:spLocks noGrp="1"/>
          </p:cNvSpPr>
          <p:nvPr>
            <p:ph type="pic" sz="quarter" idx="17"/>
          </p:nvPr>
        </p:nvSpPr>
        <p:spPr>
          <a:xfrm>
            <a:off x="5412857" y="357854"/>
            <a:ext cx="5613400" cy="3641698"/>
          </a:xfrm>
        </p:spPr>
        <p:txBody>
          <a:bodyPr/>
          <a:lstStyle/>
          <a:p>
            <a:endParaRPr lang="en-US"/>
          </a:p>
        </p:txBody>
      </p:sp>
      <p:sp>
        <p:nvSpPr>
          <p:cNvPr id="11" name="Freeform 10">
            <a:extLst>
              <a:ext uri="{FF2B5EF4-FFF2-40B4-BE49-F238E27FC236}">
                <a16:creationId xmlns:a16="http://schemas.microsoft.com/office/drawing/2014/main" id="{A8966570-17F7-0AD2-8C04-21291816D008}"/>
              </a:ext>
            </a:extLst>
          </p:cNvPr>
          <p:cNvSpPr/>
          <p:nvPr/>
        </p:nvSpPr>
        <p:spPr>
          <a:xfrm>
            <a:off x="0" y="-5965"/>
            <a:ext cx="1025685" cy="1025685"/>
          </a:xfrm>
          <a:custGeom>
            <a:avLst/>
            <a:gdLst>
              <a:gd name="connsiteX0" fmla="*/ 0 w 3081845"/>
              <a:gd name="connsiteY0" fmla="*/ 3081846 h 3081845"/>
              <a:gd name="connsiteX1" fmla="*/ 3081846 w 3081845"/>
              <a:gd name="connsiteY1" fmla="*/ 0 h 3081845"/>
              <a:gd name="connsiteX2" fmla="*/ 0 w 3081845"/>
              <a:gd name="connsiteY2" fmla="*/ 0 h 3081845"/>
              <a:gd name="connsiteX3" fmla="*/ 0 w 3081845"/>
              <a:gd name="connsiteY3" fmla="*/ 3081846 h 3081845"/>
            </a:gdLst>
            <a:ahLst/>
            <a:cxnLst>
              <a:cxn ang="0">
                <a:pos x="connsiteX0" y="connsiteY0"/>
              </a:cxn>
              <a:cxn ang="0">
                <a:pos x="connsiteX1" y="connsiteY1"/>
              </a:cxn>
              <a:cxn ang="0">
                <a:pos x="connsiteX2" y="connsiteY2"/>
              </a:cxn>
              <a:cxn ang="0">
                <a:pos x="connsiteX3" y="connsiteY3"/>
              </a:cxn>
            </a:cxnLst>
            <a:rect l="l" t="t" r="r" b="b"/>
            <a:pathLst>
              <a:path w="3081845" h="3081845">
                <a:moveTo>
                  <a:pt x="0" y="3081846"/>
                </a:moveTo>
                <a:cubicBezTo>
                  <a:pt x="1702054" y="3081846"/>
                  <a:pt x="3081846" y="1702054"/>
                  <a:pt x="3081846" y="0"/>
                </a:cubicBezTo>
                <a:lnTo>
                  <a:pt x="0" y="0"/>
                </a:lnTo>
                <a:lnTo>
                  <a:pt x="0" y="3081846"/>
                </a:lnTo>
                <a:close/>
              </a:path>
            </a:pathLst>
          </a:custGeom>
          <a:noFill/>
          <a:ln w="635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7E3DC6DD-C81F-DAE0-42CB-48335758711A}"/>
              </a:ext>
            </a:extLst>
          </p:cNvPr>
          <p:cNvSpPr/>
          <p:nvPr/>
        </p:nvSpPr>
        <p:spPr>
          <a:xfrm>
            <a:off x="0" y="-5965"/>
            <a:ext cx="1540567" cy="1540567"/>
          </a:xfrm>
          <a:custGeom>
            <a:avLst/>
            <a:gdLst>
              <a:gd name="connsiteX0" fmla="*/ 0 w 4628896"/>
              <a:gd name="connsiteY0" fmla="*/ 3081846 h 4628895"/>
              <a:gd name="connsiteX1" fmla="*/ 0 w 4628896"/>
              <a:gd name="connsiteY1" fmla="*/ 4628896 h 4628895"/>
              <a:gd name="connsiteX2" fmla="*/ 4628896 w 4628896"/>
              <a:gd name="connsiteY2" fmla="*/ 0 h 4628895"/>
              <a:gd name="connsiteX3" fmla="*/ 3081846 w 4628896"/>
              <a:gd name="connsiteY3" fmla="*/ 0 h 4628895"/>
              <a:gd name="connsiteX4" fmla="*/ 0 w 4628896"/>
              <a:gd name="connsiteY4" fmla="*/ 3081846 h 46288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8896" h="4628895">
                <a:moveTo>
                  <a:pt x="0" y="3081846"/>
                </a:moveTo>
                <a:lnTo>
                  <a:pt x="0" y="4628896"/>
                </a:lnTo>
                <a:cubicBezTo>
                  <a:pt x="2556447" y="4628896"/>
                  <a:pt x="4628896" y="2556447"/>
                  <a:pt x="4628896" y="0"/>
                </a:cubicBezTo>
                <a:lnTo>
                  <a:pt x="3081846" y="0"/>
                </a:lnTo>
                <a:cubicBezTo>
                  <a:pt x="3081846" y="1702054"/>
                  <a:pt x="1702054" y="3081846"/>
                  <a:pt x="0" y="3081846"/>
                </a:cubicBezTo>
                <a:close/>
              </a:path>
            </a:pathLst>
          </a:custGeom>
          <a:solidFill>
            <a:srgbClr val="656E8C"/>
          </a:solidFill>
          <a:ln w="6350" cap="flat">
            <a:noFill/>
            <a:prstDash val="solid"/>
            <a:miter/>
          </a:ln>
        </p:spPr>
        <p:txBody>
          <a:bodyPr rtlCol="0" anchor="ctr"/>
          <a:lstStyle/>
          <a:p>
            <a:endParaRPr lang="en-US"/>
          </a:p>
        </p:txBody>
      </p:sp>
      <p:pic>
        <p:nvPicPr>
          <p:cNvPr id="21" name="Picture 20">
            <a:extLst>
              <a:ext uri="{FF2B5EF4-FFF2-40B4-BE49-F238E27FC236}">
                <a16:creationId xmlns:a16="http://schemas.microsoft.com/office/drawing/2014/main" id="{E91328AA-427A-181E-DCD2-D0CF4C876CA9}"/>
              </a:ext>
            </a:extLst>
          </p:cNvPr>
          <p:cNvPicPr>
            <a:picLocks noChangeAspect="1"/>
          </p:cNvPicPr>
          <p:nvPr userDrawn="1"/>
        </p:nvPicPr>
        <p:blipFill>
          <a:blip r:embed="rId2"/>
          <a:stretch>
            <a:fillRect/>
          </a:stretch>
        </p:blipFill>
        <p:spPr>
          <a:xfrm>
            <a:off x="0" y="5917659"/>
            <a:ext cx="1685925" cy="629731"/>
          </a:xfrm>
          <a:prstGeom prst="rect">
            <a:avLst/>
          </a:prstGeom>
        </p:spPr>
      </p:pic>
      <p:sp>
        <p:nvSpPr>
          <p:cNvPr id="23" name="TextBox 22">
            <a:extLst>
              <a:ext uri="{FF2B5EF4-FFF2-40B4-BE49-F238E27FC236}">
                <a16:creationId xmlns:a16="http://schemas.microsoft.com/office/drawing/2014/main" id="{D9990D40-7AFC-AF18-D3F7-9AF9B153381D}"/>
              </a:ext>
            </a:extLst>
          </p:cNvPr>
          <p:cNvSpPr txBox="1"/>
          <p:nvPr userDrawn="1"/>
        </p:nvSpPr>
        <p:spPr>
          <a:xfrm>
            <a:off x="0" y="6552986"/>
            <a:ext cx="2700670" cy="261610"/>
          </a:xfrm>
          <a:prstGeom prst="rect">
            <a:avLst/>
          </a:prstGeom>
          <a:noFill/>
        </p:spPr>
        <p:txBody>
          <a:bodyPr wrap="square" rtlCol="0">
            <a:spAutoFit/>
          </a:bodyPr>
          <a:lstStyle/>
          <a:p>
            <a:r>
              <a:rPr lang="en-US" sz="1100" b="1" i="0" dirty="0" err="1">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6562285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xtra 5">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rgbClr val="49484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rgbClr val="49484F"/>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D3568AE1-0478-3CEC-3564-2260605B55BE}"/>
              </a:ext>
            </a:extLst>
          </p:cNvPr>
          <p:cNvSpPr>
            <a:spLocks noGrp="1"/>
          </p:cNvSpPr>
          <p:nvPr>
            <p:ph type="body" sz="quarter" idx="13" hasCustomPrompt="1"/>
          </p:nvPr>
        </p:nvSpPr>
        <p:spPr>
          <a:xfrm>
            <a:off x="2215298" y="1932620"/>
            <a:ext cx="3195689" cy="719775"/>
          </a:xfrm>
          <a:noFill/>
          <a:ln>
            <a:noFill/>
          </a:ln>
        </p:spPr>
        <p:txBody>
          <a:bodyPr lIns="0" tIns="0" rIns="0" bIns="0" anchor="b" anchorCtr="0">
            <a:noAutofit/>
          </a:bodyPr>
          <a:lstStyle>
            <a:lvl1pPr marL="0" indent="0" algn="l">
              <a:buNone/>
              <a:defRPr sz="3600" b="1" i="0">
                <a:solidFill>
                  <a:srgbClr val="656E8C"/>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CLICK TO EDIT MASTER TEXT STYLES</a:t>
            </a:r>
          </a:p>
        </p:txBody>
      </p: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rgbClr val="49484F"/>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3" name="Text Placeholder 2">
            <a:extLst>
              <a:ext uri="{FF2B5EF4-FFF2-40B4-BE49-F238E27FC236}">
                <a16:creationId xmlns:a16="http://schemas.microsoft.com/office/drawing/2014/main" id="{C0C5392A-9F30-F67A-ADE2-AC0049F835BC}"/>
              </a:ext>
            </a:extLst>
          </p:cNvPr>
          <p:cNvSpPr>
            <a:spLocks noGrp="1"/>
          </p:cNvSpPr>
          <p:nvPr>
            <p:ph type="body" sz="quarter" idx="17"/>
          </p:nvPr>
        </p:nvSpPr>
        <p:spPr>
          <a:xfrm>
            <a:off x="888881" y="3429000"/>
            <a:ext cx="4522106" cy="2185988"/>
          </a:xfrm>
        </p:spPr>
        <p:txBody>
          <a:bodyPr>
            <a:normAutofit/>
          </a:bodyPr>
          <a:lstStyle>
            <a:lvl1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4C2F5B2-F4BF-79A4-2D4D-FBCB83140570}"/>
              </a:ext>
            </a:extLst>
          </p:cNvPr>
          <p:cNvSpPr>
            <a:spLocks noGrp="1"/>
          </p:cNvSpPr>
          <p:nvPr>
            <p:ph type="body" sz="quarter" idx="18"/>
          </p:nvPr>
        </p:nvSpPr>
        <p:spPr>
          <a:xfrm>
            <a:off x="2215298" y="2675413"/>
            <a:ext cx="3195689" cy="393700"/>
          </a:xfrm>
        </p:spPr>
        <p:txBody>
          <a:bodyPr>
            <a:normAutofit/>
          </a:bodyPr>
          <a:lstStyle>
            <a:lvl1pPr marL="0" indent="0" algn="l">
              <a:buNone/>
              <a:defRPr sz="2200" b="1" i="0">
                <a:solidFill>
                  <a:srgbClr val="49484F"/>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Click to edit Master text styles</a:t>
            </a:r>
          </a:p>
        </p:txBody>
      </p:sp>
      <p:sp>
        <p:nvSpPr>
          <p:cNvPr id="6" name="Rectangle 5">
            <a:extLst>
              <a:ext uri="{FF2B5EF4-FFF2-40B4-BE49-F238E27FC236}">
                <a16:creationId xmlns:a16="http://schemas.microsoft.com/office/drawing/2014/main" id="{C5FD9143-7783-1B55-0116-289BEBD1C11C}"/>
              </a:ext>
            </a:extLst>
          </p:cNvPr>
          <p:cNvSpPr/>
          <p:nvPr userDrawn="1"/>
        </p:nvSpPr>
        <p:spPr>
          <a:xfrm>
            <a:off x="10067827" y="-1"/>
            <a:ext cx="1107073" cy="6858001"/>
          </a:xfrm>
          <a:prstGeom prst="rect">
            <a:avLst/>
          </a:pr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3625F8C-92C5-6AAA-3278-27F6FD51B606}"/>
              </a:ext>
            </a:extLst>
          </p:cNvPr>
          <p:cNvSpPr>
            <a:spLocks noGrp="1"/>
          </p:cNvSpPr>
          <p:nvPr>
            <p:ph type="body" sz="quarter" idx="19"/>
          </p:nvPr>
        </p:nvSpPr>
        <p:spPr>
          <a:xfrm>
            <a:off x="6095999" y="776288"/>
            <a:ext cx="4521987" cy="5487987"/>
          </a:xfrm>
          <a:solidFill>
            <a:srgbClr val="213166"/>
          </a:solidFill>
        </p:spPr>
        <p:txBody>
          <a:bodyPr lIns="457200" tIns="457200" rIns="457200" bIns="457200" anchor="ctr" anchorCtr="0">
            <a:normAutofit/>
          </a:bodyPr>
          <a:lstStyle>
            <a:lvl1pPr marL="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15" name="Graphic 6">
            <a:extLst>
              <a:ext uri="{FF2B5EF4-FFF2-40B4-BE49-F238E27FC236}">
                <a16:creationId xmlns:a16="http://schemas.microsoft.com/office/drawing/2014/main" id="{0ADC731F-5498-7CFB-6FB1-84FA538645B8}"/>
              </a:ext>
            </a:extLst>
          </p:cNvPr>
          <p:cNvSpPr/>
          <p:nvPr userDrawn="1"/>
        </p:nvSpPr>
        <p:spPr>
          <a:xfrm rot="10800000">
            <a:off x="0" y="0"/>
            <a:ext cx="2778963" cy="3126352"/>
          </a:xfrm>
          <a:custGeom>
            <a:avLst/>
            <a:gdLst>
              <a:gd name="connsiteX0" fmla="*/ 4655058 w 4655058"/>
              <a:gd name="connsiteY0" fmla="*/ 5236972 h 5236971"/>
              <a:gd name="connsiteX1" fmla="*/ 0 w 4655058"/>
              <a:gd name="connsiteY1" fmla="*/ 5236972 h 5236971"/>
              <a:gd name="connsiteX2" fmla="*/ 4655058 w 4655058"/>
              <a:gd name="connsiteY2" fmla="*/ 0 h 5236971"/>
            </a:gdLst>
            <a:ahLst/>
            <a:cxnLst>
              <a:cxn ang="0">
                <a:pos x="connsiteX0" y="connsiteY0"/>
              </a:cxn>
              <a:cxn ang="0">
                <a:pos x="connsiteX1" y="connsiteY1"/>
              </a:cxn>
              <a:cxn ang="0">
                <a:pos x="connsiteX2" y="connsiteY2"/>
              </a:cxn>
            </a:cxnLst>
            <a:rect l="l" t="t" r="r" b="b"/>
            <a:pathLst>
              <a:path w="4655058" h="5236971">
                <a:moveTo>
                  <a:pt x="4655058" y="5236972"/>
                </a:moveTo>
                <a:lnTo>
                  <a:pt x="0" y="5236972"/>
                </a:lnTo>
                <a:lnTo>
                  <a:pt x="4655058" y="0"/>
                </a:lnTo>
                <a:close/>
              </a:path>
            </a:pathLst>
          </a:custGeom>
          <a:solidFill>
            <a:srgbClr val="656E8C"/>
          </a:solidFill>
          <a:ln w="6350" cap="flat">
            <a:noFill/>
            <a:prstDash val="solid"/>
            <a:miter/>
          </a:ln>
        </p:spPr>
        <p:txBody>
          <a:bodyPr rtlCol="0" anchor="ctr"/>
          <a:lstStyle/>
          <a:p>
            <a:endParaRPr lang="en-US"/>
          </a:p>
        </p:txBody>
      </p:sp>
      <p:pic>
        <p:nvPicPr>
          <p:cNvPr id="19" name="Picture 18">
            <a:extLst>
              <a:ext uri="{FF2B5EF4-FFF2-40B4-BE49-F238E27FC236}">
                <a16:creationId xmlns:a16="http://schemas.microsoft.com/office/drawing/2014/main" id="{D99F476C-EFCE-3064-C40B-9CFCD46F2435}"/>
              </a:ext>
            </a:extLst>
          </p:cNvPr>
          <p:cNvPicPr>
            <a:picLocks noChangeAspect="1"/>
          </p:cNvPicPr>
          <p:nvPr userDrawn="1"/>
        </p:nvPicPr>
        <p:blipFill>
          <a:blip r:embed="rId2"/>
          <a:stretch>
            <a:fillRect/>
          </a:stretch>
        </p:blipFill>
        <p:spPr>
          <a:xfrm>
            <a:off x="0" y="5917659"/>
            <a:ext cx="1685925" cy="629731"/>
          </a:xfrm>
          <a:prstGeom prst="rect">
            <a:avLst/>
          </a:prstGeom>
        </p:spPr>
      </p:pic>
      <p:sp>
        <p:nvSpPr>
          <p:cNvPr id="20" name="TextBox 19">
            <a:extLst>
              <a:ext uri="{FF2B5EF4-FFF2-40B4-BE49-F238E27FC236}">
                <a16:creationId xmlns:a16="http://schemas.microsoft.com/office/drawing/2014/main" id="{9167D274-8BA9-3AA2-9DDF-16CB2993CFDB}"/>
              </a:ext>
            </a:extLst>
          </p:cNvPr>
          <p:cNvSpPr txBox="1"/>
          <p:nvPr userDrawn="1"/>
        </p:nvSpPr>
        <p:spPr>
          <a:xfrm>
            <a:off x="0" y="6552986"/>
            <a:ext cx="2700670" cy="261610"/>
          </a:xfrm>
          <a:prstGeom prst="rect">
            <a:avLst/>
          </a:prstGeom>
          <a:noFill/>
        </p:spPr>
        <p:txBody>
          <a:bodyPr wrap="square" rtlCol="0">
            <a:spAutoFit/>
          </a:bodyPr>
          <a:lstStyle/>
          <a:p>
            <a:r>
              <a:rPr lang="en-US" sz="1100" b="1" i="0" dirty="0" err="1">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37376616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xtra 6">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A848AFD-13D9-4DE6-05DC-D3BE15B39F67}"/>
              </a:ext>
            </a:extLst>
          </p:cNvPr>
          <p:cNvSpPr/>
          <p:nvPr userDrawn="1"/>
        </p:nvSpPr>
        <p:spPr>
          <a:xfrm>
            <a:off x="3822" y="-1"/>
            <a:ext cx="11180763" cy="6858001"/>
          </a:xfrm>
          <a:prstGeom prst="rect">
            <a:avLst/>
          </a:prstGeom>
          <a:solidFill>
            <a:srgbClr val="213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rgbClr val="49484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rgbClr val="49484F"/>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D3568AE1-0478-3CEC-3564-2260605B55BE}"/>
              </a:ext>
            </a:extLst>
          </p:cNvPr>
          <p:cNvSpPr>
            <a:spLocks noGrp="1"/>
          </p:cNvSpPr>
          <p:nvPr>
            <p:ph type="body" sz="quarter" idx="13" hasCustomPrompt="1"/>
          </p:nvPr>
        </p:nvSpPr>
        <p:spPr>
          <a:xfrm>
            <a:off x="467469" y="1243012"/>
            <a:ext cx="3452213" cy="719775"/>
          </a:xfrm>
          <a:noFill/>
          <a:ln>
            <a:noFill/>
          </a:ln>
        </p:spPr>
        <p:txBody>
          <a:bodyPr lIns="0" tIns="0" rIns="0" bIns="0" anchor="b" anchorCtr="0">
            <a:noAutofit/>
          </a:bodyPr>
          <a:lstStyle>
            <a:lvl1pPr marL="0" indent="0" algn="l">
              <a:buNone/>
              <a:defRPr sz="3600" b="1" i="0">
                <a:solidFill>
                  <a:srgbClr val="F6B31E"/>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CLICK TO EDIT MASTER TEXT STYLES</a:t>
            </a:r>
          </a:p>
        </p:txBody>
      </p: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rgbClr val="49484F"/>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3" name="Text Placeholder 2">
            <a:extLst>
              <a:ext uri="{FF2B5EF4-FFF2-40B4-BE49-F238E27FC236}">
                <a16:creationId xmlns:a16="http://schemas.microsoft.com/office/drawing/2014/main" id="{C0C5392A-9F30-F67A-ADE2-AC0049F835BC}"/>
              </a:ext>
            </a:extLst>
          </p:cNvPr>
          <p:cNvSpPr>
            <a:spLocks noGrp="1"/>
          </p:cNvSpPr>
          <p:nvPr>
            <p:ph type="body" sz="quarter" idx="17"/>
          </p:nvPr>
        </p:nvSpPr>
        <p:spPr>
          <a:xfrm>
            <a:off x="467469" y="2712974"/>
            <a:ext cx="3452213" cy="3100132"/>
          </a:xfrm>
        </p:spPr>
        <p:txBody>
          <a:bodyPr>
            <a:normAutofit/>
          </a:bodyPr>
          <a:lstStyle>
            <a:lvl1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4C2F5B2-F4BF-79A4-2D4D-FBCB83140570}"/>
              </a:ext>
            </a:extLst>
          </p:cNvPr>
          <p:cNvSpPr>
            <a:spLocks noGrp="1"/>
          </p:cNvSpPr>
          <p:nvPr>
            <p:ph type="body" sz="quarter" idx="18"/>
          </p:nvPr>
        </p:nvSpPr>
        <p:spPr>
          <a:xfrm>
            <a:off x="467469" y="1985805"/>
            <a:ext cx="3452213" cy="393700"/>
          </a:xfrm>
        </p:spPr>
        <p:txBody>
          <a:bodyPr>
            <a:normAutofit/>
          </a:bodyPr>
          <a:lstStyle>
            <a:lvl1pPr marL="0" indent="0" algn="l">
              <a:buNone/>
              <a:defRPr sz="2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Click to edit Master text styles</a:t>
            </a:r>
          </a:p>
        </p:txBody>
      </p:sp>
      <p:sp>
        <p:nvSpPr>
          <p:cNvPr id="12" name="Text Placeholder 10">
            <a:extLst>
              <a:ext uri="{FF2B5EF4-FFF2-40B4-BE49-F238E27FC236}">
                <a16:creationId xmlns:a16="http://schemas.microsoft.com/office/drawing/2014/main" id="{AA3686E0-A0C4-CC13-54F3-6BCF0FED4FFB}"/>
              </a:ext>
            </a:extLst>
          </p:cNvPr>
          <p:cNvSpPr>
            <a:spLocks noGrp="1"/>
          </p:cNvSpPr>
          <p:nvPr>
            <p:ph type="body" sz="quarter" idx="21"/>
          </p:nvPr>
        </p:nvSpPr>
        <p:spPr>
          <a:xfrm>
            <a:off x="4185657" y="403780"/>
            <a:ext cx="3403559" cy="4268929"/>
          </a:xfrm>
          <a:solidFill>
            <a:srgbClr val="656E8C"/>
          </a:solidFill>
        </p:spPr>
        <p:txBody>
          <a:bodyPr/>
          <a:lstStyle/>
          <a:p>
            <a:endParaRPr lang="en-US" dirty="0"/>
          </a:p>
          <a:p>
            <a:endParaRPr lang="en-US" dirty="0"/>
          </a:p>
          <a:p>
            <a:endParaRPr lang="en-US" dirty="0"/>
          </a:p>
          <a:p>
            <a:endParaRPr lang="en-US" dirty="0"/>
          </a:p>
          <a:p>
            <a:endParaRPr lang="en-US" dirty="0"/>
          </a:p>
          <a:p>
            <a:endParaRPr lang="en-US" dirty="0"/>
          </a:p>
        </p:txBody>
      </p:sp>
      <p:sp>
        <p:nvSpPr>
          <p:cNvPr id="15" name="Text Placeholder 42">
            <a:extLst>
              <a:ext uri="{FF2B5EF4-FFF2-40B4-BE49-F238E27FC236}">
                <a16:creationId xmlns:a16="http://schemas.microsoft.com/office/drawing/2014/main" id="{388DA8CD-E657-ED3C-FD9B-1CF9F743B554}"/>
              </a:ext>
            </a:extLst>
          </p:cNvPr>
          <p:cNvSpPr>
            <a:spLocks noGrp="1"/>
          </p:cNvSpPr>
          <p:nvPr>
            <p:ph type="body" sz="quarter" idx="22"/>
          </p:nvPr>
        </p:nvSpPr>
        <p:spPr>
          <a:xfrm>
            <a:off x="7781026" y="403781"/>
            <a:ext cx="3403559" cy="4268928"/>
          </a:xfrm>
          <a:solidFill>
            <a:srgbClr val="050A28"/>
          </a:solidFill>
        </p:spPr>
        <p:txBody>
          <a:bodyPr/>
          <a:lstStyle>
            <a:lvl1pPr marL="0" indent="0">
              <a:buNone/>
              <a:defRPr/>
            </a:lvl1pPr>
          </a:lstStyle>
          <a:p>
            <a:r>
              <a:rPr lang="en-US" dirty="0"/>
              <a:t>   </a:t>
            </a:r>
          </a:p>
        </p:txBody>
      </p:sp>
      <p:sp>
        <p:nvSpPr>
          <p:cNvPr id="17" name="Rectangle 16">
            <a:extLst>
              <a:ext uri="{FF2B5EF4-FFF2-40B4-BE49-F238E27FC236}">
                <a16:creationId xmlns:a16="http://schemas.microsoft.com/office/drawing/2014/main" id="{8C4381F2-D1AB-65DE-5E44-89987C179BDE}"/>
              </a:ext>
            </a:extLst>
          </p:cNvPr>
          <p:cNvSpPr/>
          <p:nvPr userDrawn="1"/>
        </p:nvSpPr>
        <p:spPr>
          <a:xfrm>
            <a:off x="4185657" y="4809674"/>
            <a:ext cx="6983936" cy="1049268"/>
          </a:xfrm>
          <a:prstGeom prst="rect">
            <a:avLst/>
          </a:pr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F3E3B15B-42F6-16FE-5C09-4A4A29D44F2B}"/>
              </a:ext>
            </a:extLst>
          </p:cNvPr>
          <p:cNvSpPr>
            <a:spLocks noGrp="1"/>
          </p:cNvSpPr>
          <p:nvPr>
            <p:ph type="body" sz="quarter" idx="23"/>
          </p:nvPr>
        </p:nvSpPr>
        <p:spPr>
          <a:xfrm>
            <a:off x="4537075" y="749300"/>
            <a:ext cx="2703513" cy="3575050"/>
          </a:xfrm>
        </p:spPr>
        <p:txBody>
          <a:bodyPr>
            <a:normAutofit/>
          </a:bodyPr>
          <a:lstStyle>
            <a:lvl1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6">
            <a:extLst>
              <a:ext uri="{FF2B5EF4-FFF2-40B4-BE49-F238E27FC236}">
                <a16:creationId xmlns:a16="http://schemas.microsoft.com/office/drawing/2014/main" id="{ACF7C39E-EBAF-90B8-0871-6D6D14B18732}"/>
              </a:ext>
            </a:extLst>
          </p:cNvPr>
          <p:cNvSpPr>
            <a:spLocks noGrp="1"/>
          </p:cNvSpPr>
          <p:nvPr>
            <p:ph type="body" sz="quarter" idx="24"/>
          </p:nvPr>
        </p:nvSpPr>
        <p:spPr>
          <a:xfrm>
            <a:off x="8131048" y="796713"/>
            <a:ext cx="2703513" cy="3575050"/>
          </a:xfrm>
        </p:spPr>
        <p:txBody>
          <a:bodyPr>
            <a:normAutofit/>
          </a:bodyPr>
          <a:lstStyle>
            <a:lvl1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6">
            <a:extLst>
              <a:ext uri="{FF2B5EF4-FFF2-40B4-BE49-F238E27FC236}">
                <a16:creationId xmlns:a16="http://schemas.microsoft.com/office/drawing/2014/main" id="{676590D8-B32F-4F85-590C-191A865CFB46}"/>
              </a:ext>
            </a:extLst>
          </p:cNvPr>
          <p:cNvSpPr>
            <a:spLocks noGrp="1"/>
          </p:cNvSpPr>
          <p:nvPr>
            <p:ph type="body" sz="quarter" idx="25"/>
          </p:nvPr>
        </p:nvSpPr>
        <p:spPr>
          <a:xfrm>
            <a:off x="4535679" y="5039790"/>
            <a:ext cx="6298882" cy="590045"/>
          </a:xfrm>
        </p:spPr>
        <p:txBody>
          <a:bodyPr>
            <a:normAutofit/>
          </a:bodyPr>
          <a:lstStyle>
            <a:lvl1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3" name="Picture 22">
            <a:extLst>
              <a:ext uri="{FF2B5EF4-FFF2-40B4-BE49-F238E27FC236}">
                <a16:creationId xmlns:a16="http://schemas.microsoft.com/office/drawing/2014/main" id="{F1FAB454-D435-1B0B-9DB0-B76B32B50652}"/>
              </a:ext>
            </a:extLst>
          </p:cNvPr>
          <p:cNvPicPr>
            <a:picLocks noChangeAspect="1"/>
          </p:cNvPicPr>
          <p:nvPr userDrawn="1"/>
        </p:nvPicPr>
        <p:blipFill>
          <a:blip r:embed="rId2"/>
          <a:stretch>
            <a:fillRect/>
          </a:stretch>
        </p:blipFill>
        <p:spPr>
          <a:xfrm>
            <a:off x="-1" y="5922506"/>
            <a:ext cx="1685925" cy="638131"/>
          </a:xfrm>
          <a:prstGeom prst="rect">
            <a:avLst/>
          </a:prstGeom>
        </p:spPr>
      </p:pic>
      <p:sp>
        <p:nvSpPr>
          <p:cNvPr id="24" name="TextBox 23">
            <a:extLst>
              <a:ext uri="{FF2B5EF4-FFF2-40B4-BE49-F238E27FC236}">
                <a16:creationId xmlns:a16="http://schemas.microsoft.com/office/drawing/2014/main" id="{2D624FD2-ACD0-5A07-648B-A54CE8F9E631}"/>
              </a:ext>
            </a:extLst>
          </p:cNvPr>
          <p:cNvSpPr txBox="1"/>
          <p:nvPr userDrawn="1"/>
        </p:nvSpPr>
        <p:spPr>
          <a:xfrm>
            <a:off x="-1" y="6546930"/>
            <a:ext cx="2700670" cy="261610"/>
          </a:xfrm>
          <a:prstGeom prst="rect">
            <a:avLst/>
          </a:prstGeom>
          <a:noFill/>
        </p:spPr>
        <p:txBody>
          <a:bodyPr wrap="square" rtlCol="0">
            <a:spAutoFit/>
          </a:bodyPr>
          <a:lstStyle/>
          <a:p>
            <a:r>
              <a:rPr lang="en-US" sz="1100" b="1" i="0" dirty="0" err="1">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19357198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Extra 7">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07A8C23-F7ED-A36A-3ADC-FB491AE6FDDB}"/>
              </a:ext>
            </a:extLst>
          </p:cNvPr>
          <p:cNvSpPr/>
          <p:nvPr userDrawn="1"/>
        </p:nvSpPr>
        <p:spPr>
          <a:xfrm>
            <a:off x="11180763" y="0"/>
            <a:ext cx="1011237" cy="685800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AB7D7D7-55EC-9CA9-064C-EE2FB41ACB19}"/>
              </a:ext>
            </a:extLst>
          </p:cNvPr>
          <p:cNvSpPr/>
          <p:nvPr userDrawn="1"/>
        </p:nvSpPr>
        <p:spPr>
          <a:xfrm>
            <a:off x="0" y="-1"/>
            <a:ext cx="11180763" cy="6858001"/>
          </a:xfrm>
          <a:prstGeom prst="rect">
            <a:avLst/>
          </a:prstGeom>
          <a:solidFill>
            <a:srgbClr val="213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E591AF9A-70D1-18CE-1E7F-75E1D2A3EA5A}"/>
              </a:ext>
            </a:extLst>
          </p:cNvPr>
          <p:cNvSpPr/>
          <p:nvPr userDrawn="1"/>
        </p:nvSpPr>
        <p:spPr>
          <a:xfrm>
            <a:off x="8180388" y="3808675"/>
            <a:ext cx="3005786" cy="3049324"/>
          </a:xfrm>
          <a:prstGeom prst="rect">
            <a:avLst/>
          </a:pr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Picture Placeholder 40">
            <a:extLst>
              <a:ext uri="{FF2B5EF4-FFF2-40B4-BE49-F238E27FC236}">
                <a16:creationId xmlns:a16="http://schemas.microsoft.com/office/drawing/2014/main" id="{D736A273-1495-7B72-F407-528B19BCD33B}"/>
              </a:ext>
            </a:extLst>
          </p:cNvPr>
          <p:cNvSpPr>
            <a:spLocks noGrp="1"/>
          </p:cNvSpPr>
          <p:nvPr>
            <p:ph type="pic" sz="quarter" idx="17"/>
          </p:nvPr>
        </p:nvSpPr>
        <p:spPr>
          <a:xfrm>
            <a:off x="3752924" y="0"/>
            <a:ext cx="7423076" cy="6858002"/>
          </a:xfrm>
          <a:custGeom>
            <a:avLst/>
            <a:gdLst>
              <a:gd name="connsiteX0" fmla="*/ 7423076 w 7423076"/>
              <a:gd name="connsiteY0" fmla="*/ 4897059 h 6857999"/>
              <a:gd name="connsiteX1" fmla="*/ 7423076 w 7423076"/>
              <a:gd name="connsiteY1" fmla="*/ 6857999 h 6857999"/>
              <a:gd name="connsiteX2" fmla="*/ 5471798 w 7423076"/>
              <a:gd name="connsiteY2" fmla="*/ 6857999 h 6857999"/>
              <a:gd name="connsiteX3" fmla="*/ 7232700 w 7423076"/>
              <a:gd name="connsiteY3" fmla="*/ 4906672 h 6857999"/>
              <a:gd name="connsiteX4" fmla="*/ 6096030 w 7423076"/>
              <a:gd name="connsiteY4" fmla="*/ 0 h 6857999"/>
              <a:gd name="connsiteX5" fmla="*/ 7423076 w 7423076"/>
              <a:gd name="connsiteY5" fmla="*/ 0 h 6857999"/>
              <a:gd name="connsiteX6" fmla="*/ 7423076 w 7423076"/>
              <a:gd name="connsiteY6" fmla="*/ 4582248 h 6857999"/>
              <a:gd name="connsiteX7" fmla="*/ 7200520 w 7423076"/>
              <a:gd name="connsiteY7" fmla="*/ 4593487 h 6857999"/>
              <a:gd name="connsiteX8" fmla="*/ 5156986 w 7423076"/>
              <a:gd name="connsiteY8" fmla="*/ 6857999 h 6857999"/>
              <a:gd name="connsiteX9" fmla="*/ 0 w 7423076"/>
              <a:gd name="connsiteY9"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23076" h="6857999">
                <a:moveTo>
                  <a:pt x="7423076" y="4897059"/>
                </a:moveTo>
                <a:lnTo>
                  <a:pt x="7423076" y="6857999"/>
                </a:lnTo>
                <a:lnTo>
                  <a:pt x="5471798" y="6857999"/>
                </a:lnTo>
                <a:cubicBezTo>
                  <a:pt x="5471798" y="5842405"/>
                  <a:pt x="6243611" y="5007116"/>
                  <a:pt x="7232700" y="4906672"/>
                </a:cubicBezTo>
                <a:close/>
                <a:moveTo>
                  <a:pt x="6096030" y="0"/>
                </a:moveTo>
                <a:lnTo>
                  <a:pt x="7423076" y="0"/>
                </a:lnTo>
                <a:lnTo>
                  <a:pt x="7423076" y="4582248"/>
                </a:lnTo>
                <a:lnTo>
                  <a:pt x="7200520" y="4593487"/>
                </a:lnTo>
                <a:cubicBezTo>
                  <a:pt x="6052722" y="4710057"/>
                  <a:pt x="5156986" y="5679453"/>
                  <a:pt x="5156986" y="6857999"/>
                </a:cubicBezTo>
                <a:lnTo>
                  <a:pt x="0" y="6857999"/>
                </a:lnTo>
                <a:close/>
              </a:path>
            </a:pathLst>
          </a:custGeom>
        </p:spPr>
        <p:txBody>
          <a:bodyPr wrap="square">
            <a:noAutofit/>
          </a:bodyPr>
          <a:lstStyle/>
          <a:p>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D3568AE1-0478-3CEC-3564-2260605B55BE}"/>
              </a:ext>
            </a:extLst>
          </p:cNvPr>
          <p:cNvSpPr>
            <a:spLocks noGrp="1"/>
          </p:cNvSpPr>
          <p:nvPr>
            <p:ph type="body" sz="quarter" idx="13" hasCustomPrompt="1"/>
          </p:nvPr>
        </p:nvSpPr>
        <p:spPr>
          <a:xfrm>
            <a:off x="0" y="625475"/>
            <a:ext cx="6096000" cy="1471613"/>
          </a:xfrm>
          <a:noFill/>
          <a:ln>
            <a:noFill/>
          </a:ln>
        </p:spPr>
        <p:txBody>
          <a:bodyPr lIns="914400" rIns="914400" anchor="ctr" anchorCtr="0">
            <a:noAutofit/>
          </a:bodyPr>
          <a:lstStyle>
            <a:lvl1pPr marL="0" indent="0">
              <a:buNone/>
              <a:defRPr sz="3600" b="1" i="0">
                <a:solidFill>
                  <a:srgbClr val="F6B31E"/>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CLICK TO EDIT MASTER TEXT STYLES</a:t>
            </a:r>
          </a:p>
        </p:txBody>
      </p:sp>
      <p:sp>
        <p:nvSpPr>
          <p:cNvPr id="20" name="Text Placeholder 19">
            <a:extLst>
              <a:ext uri="{FF2B5EF4-FFF2-40B4-BE49-F238E27FC236}">
                <a16:creationId xmlns:a16="http://schemas.microsoft.com/office/drawing/2014/main" id="{E4E07446-9A6D-816E-F156-2E7CBFE3E640}"/>
              </a:ext>
            </a:extLst>
          </p:cNvPr>
          <p:cNvSpPr>
            <a:spLocks noGrp="1"/>
          </p:cNvSpPr>
          <p:nvPr>
            <p:ph type="body" sz="quarter" idx="14" hasCustomPrompt="1"/>
          </p:nvPr>
        </p:nvSpPr>
        <p:spPr>
          <a:xfrm>
            <a:off x="889000" y="2310650"/>
            <a:ext cx="5207000" cy="542925"/>
          </a:xfrm>
        </p:spPr>
        <p:txBody>
          <a:bodyPr>
            <a:normAutofit/>
          </a:bodyPr>
          <a:lstStyle>
            <a:lvl1pPr marL="0" indent="0">
              <a:buNone/>
              <a:defRPr sz="2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2" name="Text Placeholder 21">
            <a:extLst>
              <a:ext uri="{FF2B5EF4-FFF2-40B4-BE49-F238E27FC236}">
                <a16:creationId xmlns:a16="http://schemas.microsoft.com/office/drawing/2014/main" id="{3A44BB9B-6CEC-0001-ECD6-16ED20C3F857}"/>
              </a:ext>
            </a:extLst>
          </p:cNvPr>
          <p:cNvSpPr>
            <a:spLocks noGrp="1"/>
          </p:cNvSpPr>
          <p:nvPr>
            <p:ph type="body" sz="quarter" idx="15"/>
          </p:nvPr>
        </p:nvSpPr>
        <p:spPr>
          <a:xfrm>
            <a:off x="889000" y="3014276"/>
            <a:ext cx="3326539" cy="2570162"/>
          </a:xfrm>
        </p:spPr>
        <p:txBody>
          <a:bodyPr>
            <a:normAutofit/>
          </a:bodyPr>
          <a:lstStyle>
            <a:lvl1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46" name="Graphic 44">
            <a:extLst>
              <a:ext uri="{FF2B5EF4-FFF2-40B4-BE49-F238E27FC236}">
                <a16:creationId xmlns:a16="http://schemas.microsoft.com/office/drawing/2014/main" id="{31C6AE44-D5CC-0E88-571D-67A1B1463E65}"/>
              </a:ext>
            </a:extLst>
          </p:cNvPr>
          <p:cNvSpPr/>
          <p:nvPr/>
        </p:nvSpPr>
        <p:spPr>
          <a:xfrm>
            <a:off x="5755557" y="-6"/>
            <a:ext cx="3563359" cy="1985090"/>
          </a:xfrm>
          <a:custGeom>
            <a:avLst/>
            <a:gdLst>
              <a:gd name="connsiteX0" fmla="*/ 4937062 w 9874186"/>
              <a:gd name="connsiteY0" fmla="*/ 5500751 h 5500751"/>
              <a:gd name="connsiteX1" fmla="*/ 9874186 w 9874186"/>
              <a:gd name="connsiteY1" fmla="*/ 0 h 5500751"/>
              <a:gd name="connsiteX2" fmla="*/ 0 w 9874186"/>
              <a:gd name="connsiteY2" fmla="*/ 0 h 5500751"/>
            </a:gdLst>
            <a:ahLst/>
            <a:cxnLst>
              <a:cxn ang="0">
                <a:pos x="connsiteX0" y="connsiteY0"/>
              </a:cxn>
              <a:cxn ang="0">
                <a:pos x="connsiteX1" y="connsiteY1"/>
              </a:cxn>
              <a:cxn ang="0">
                <a:pos x="connsiteX2" y="connsiteY2"/>
              </a:cxn>
            </a:cxnLst>
            <a:rect l="l" t="t" r="r" b="b"/>
            <a:pathLst>
              <a:path w="9874186" h="5500751">
                <a:moveTo>
                  <a:pt x="4937062" y="5500751"/>
                </a:moveTo>
                <a:lnTo>
                  <a:pt x="9874186" y="0"/>
                </a:lnTo>
                <a:lnTo>
                  <a:pt x="0" y="0"/>
                </a:lnTo>
                <a:close/>
              </a:path>
            </a:pathLst>
          </a:custGeom>
          <a:solidFill>
            <a:srgbClr val="656E8C"/>
          </a:solidFill>
          <a:ln w="6350" cap="flat">
            <a:noFill/>
            <a:prstDash val="solid"/>
            <a:miter/>
          </a:ln>
        </p:spPr>
        <p:txBody>
          <a:bodyPr rtlCol="0" anchor="ctr"/>
          <a:lstStyle/>
          <a:p>
            <a:endParaRPr lang="en-US">
              <a:solidFill>
                <a:srgbClr val="F6B31E"/>
              </a:solidFill>
            </a:endParaRPr>
          </a:p>
        </p:txBody>
      </p:sp>
      <p:pic>
        <p:nvPicPr>
          <p:cNvPr id="19" name="Picture 18">
            <a:extLst>
              <a:ext uri="{FF2B5EF4-FFF2-40B4-BE49-F238E27FC236}">
                <a16:creationId xmlns:a16="http://schemas.microsoft.com/office/drawing/2014/main" id="{4B806765-81E6-994E-7E04-5F4B9C3EEF89}"/>
              </a:ext>
            </a:extLst>
          </p:cNvPr>
          <p:cNvPicPr>
            <a:picLocks noChangeAspect="1"/>
          </p:cNvPicPr>
          <p:nvPr userDrawn="1"/>
        </p:nvPicPr>
        <p:blipFill>
          <a:blip r:embed="rId2"/>
          <a:stretch>
            <a:fillRect/>
          </a:stretch>
        </p:blipFill>
        <p:spPr>
          <a:xfrm>
            <a:off x="-1" y="5922506"/>
            <a:ext cx="1685925" cy="638131"/>
          </a:xfrm>
          <a:prstGeom prst="rect">
            <a:avLst/>
          </a:prstGeom>
        </p:spPr>
      </p:pic>
      <p:sp>
        <p:nvSpPr>
          <p:cNvPr id="21" name="TextBox 20">
            <a:extLst>
              <a:ext uri="{FF2B5EF4-FFF2-40B4-BE49-F238E27FC236}">
                <a16:creationId xmlns:a16="http://schemas.microsoft.com/office/drawing/2014/main" id="{CCDDFD3E-F7B5-4FE6-1A58-A344489E4CA3}"/>
              </a:ext>
            </a:extLst>
          </p:cNvPr>
          <p:cNvSpPr txBox="1"/>
          <p:nvPr userDrawn="1"/>
        </p:nvSpPr>
        <p:spPr>
          <a:xfrm>
            <a:off x="-1" y="6546930"/>
            <a:ext cx="2700670" cy="261610"/>
          </a:xfrm>
          <a:prstGeom prst="rect">
            <a:avLst/>
          </a:prstGeom>
          <a:noFill/>
        </p:spPr>
        <p:txBody>
          <a:bodyPr wrap="square" rtlCol="0">
            <a:spAutoFit/>
          </a:bodyPr>
          <a:lstStyle/>
          <a:p>
            <a:r>
              <a:rPr lang="en-US" sz="1100" b="1" i="0" dirty="0" err="1">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18654835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xtra 8">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rgbClr val="49484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rgbClr val="49484F"/>
            </a:solidFill>
          </a:ln>
        </p:spPr>
        <p:style>
          <a:lnRef idx="1">
            <a:schemeClr val="accent1"/>
          </a:lnRef>
          <a:fillRef idx="0">
            <a:schemeClr val="accent1"/>
          </a:fillRef>
          <a:effectRef idx="0">
            <a:schemeClr val="accent1"/>
          </a:effectRef>
          <a:fontRef idx="minor">
            <a:schemeClr val="tx1"/>
          </a:fontRef>
        </p:style>
      </p:cxnSp>
      <p:sp>
        <p:nvSpPr>
          <p:cNvPr id="11" name="Graphic 9">
            <a:extLst>
              <a:ext uri="{FF2B5EF4-FFF2-40B4-BE49-F238E27FC236}">
                <a16:creationId xmlns:a16="http://schemas.microsoft.com/office/drawing/2014/main" id="{CEF07CFF-B237-B6B3-10C3-42B85027EADB}"/>
              </a:ext>
            </a:extLst>
          </p:cNvPr>
          <p:cNvSpPr/>
          <p:nvPr/>
        </p:nvSpPr>
        <p:spPr>
          <a:xfrm>
            <a:off x="7204" y="0"/>
            <a:ext cx="2256996" cy="2539096"/>
          </a:xfrm>
          <a:custGeom>
            <a:avLst/>
            <a:gdLst>
              <a:gd name="connsiteX0" fmla="*/ 0 w 3749865"/>
              <a:gd name="connsiteY0" fmla="*/ 0 h 4218558"/>
              <a:gd name="connsiteX1" fmla="*/ 3749865 w 3749865"/>
              <a:gd name="connsiteY1" fmla="*/ 0 h 4218558"/>
              <a:gd name="connsiteX2" fmla="*/ 0 w 3749865"/>
              <a:gd name="connsiteY2" fmla="*/ 4218559 h 4218558"/>
            </a:gdLst>
            <a:ahLst/>
            <a:cxnLst>
              <a:cxn ang="0">
                <a:pos x="connsiteX0" y="connsiteY0"/>
              </a:cxn>
              <a:cxn ang="0">
                <a:pos x="connsiteX1" y="connsiteY1"/>
              </a:cxn>
              <a:cxn ang="0">
                <a:pos x="connsiteX2" y="connsiteY2"/>
              </a:cxn>
            </a:cxnLst>
            <a:rect l="l" t="t" r="r" b="b"/>
            <a:pathLst>
              <a:path w="3749865" h="4218558">
                <a:moveTo>
                  <a:pt x="0" y="0"/>
                </a:moveTo>
                <a:lnTo>
                  <a:pt x="3749865" y="0"/>
                </a:lnTo>
                <a:lnTo>
                  <a:pt x="0" y="4218559"/>
                </a:lnTo>
                <a:close/>
              </a:path>
            </a:pathLst>
          </a:custGeom>
          <a:solidFill>
            <a:srgbClr val="F6B31E"/>
          </a:solidFill>
          <a:ln w="6350" cap="flat">
            <a:noFill/>
            <a:prstDash val="solid"/>
            <a:miter/>
          </a:ln>
        </p:spPr>
        <p:txBody>
          <a:bodyPr rtlCol="0" anchor="ctr"/>
          <a:lstStyle/>
          <a:p>
            <a:endParaRPr lang="en-US"/>
          </a:p>
        </p:txBody>
      </p:sp>
      <p:sp>
        <p:nvSpPr>
          <p:cNvPr id="18" name="Text Placeholder 17">
            <a:extLst>
              <a:ext uri="{FF2B5EF4-FFF2-40B4-BE49-F238E27FC236}">
                <a16:creationId xmlns:a16="http://schemas.microsoft.com/office/drawing/2014/main" id="{D3568AE1-0478-3CEC-3564-2260605B55BE}"/>
              </a:ext>
            </a:extLst>
          </p:cNvPr>
          <p:cNvSpPr>
            <a:spLocks noGrp="1"/>
          </p:cNvSpPr>
          <p:nvPr>
            <p:ph type="body" sz="quarter" idx="13" hasCustomPrompt="1"/>
          </p:nvPr>
        </p:nvSpPr>
        <p:spPr>
          <a:xfrm>
            <a:off x="889000" y="474785"/>
            <a:ext cx="9415584" cy="719775"/>
          </a:xfrm>
          <a:noFill/>
          <a:ln>
            <a:noFill/>
          </a:ln>
        </p:spPr>
        <p:txBody>
          <a:bodyPr lIns="914400" rIns="914400" anchor="t" anchorCtr="0">
            <a:noAutofit/>
          </a:bodyPr>
          <a:lstStyle>
            <a:lvl1pPr marL="0" indent="0" algn="ctr">
              <a:buNone/>
              <a:defRPr sz="3600" b="1" i="0">
                <a:solidFill>
                  <a:srgbClr val="656E8C"/>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CLICK TO EDIT MASTER TEXT STYLES</a:t>
            </a:r>
          </a:p>
        </p:txBody>
      </p:sp>
      <p:sp>
        <p:nvSpPr>
          <p:cNvPr id="4" name="Rectangle 3">
            <a:extLst>
              <a:ext uri="{FF2B5EF4-FFF2-40B4-BE49-F238E27FC236}">
                <a16:creationId xmlns:a16="http://schemas.microsoft.com/office/drawing/2014/main" id="{298A0042-0C7E-386A-7701-2388A34E6295}"/>
              </a:ext>
            </a:extLst>
          </p:cNvPr>
          <p:cNvSpPr/>
          <p:nvPr userDrawn="1"/>
        </p:nvSpPr>
        <p:spPr>
          <a:xfrm>
            <a:off x="889000" y="2254102"/>
            <a:ext cx="2991884" cy="3423684"/>
          </a:xfrm>
          <a:prstGeom prst="rect">
            <a:avLst/>
          </a:prstGeom>
          <a:solidFill>
            <a:schemeClr val="bg1"/>
          </a:solidFill>
          <a:ln w="38100">
            <a:solidFill>
              <a:srgbClr val="2131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21">
            <a:extLst>
              <a:ext uri="{FF2B5EF4-FFF2-40B4-BE49-F238E27FC236}">
                <a16:creationId xmlns:a16="http://schemas.microsoft.com/office/drawing/2014/main" id="{3A44BB9B-6CEC-0001-ECD6-16ED20C3F857}"/>
              </a:ext>
            </a:extLst>
          </p:cNvPr>
          <p:cNvSpPr>
            <a:spLocks noGrp="1"/>
          </p:cNvSpPr>
          <p:nvPr>
            <p:ph type="body" sz="quarter" idx="15"/>
          </p:nvPr>
        </p:nvSpPr>
        <p:spPr>
          <a:xfrm>
            <a:off x="1285904" y="3327991"/>
            <a:ext cx="2198076" cy="2017732"/>
          </a:xfrm>
        </p:spPr>
        <p:txBody>
          <a:bodyPr>
            <a:normAutofit/>
          </a:bodyPr>
          <a:lstStyle>
            <a:lvl1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rgbClr val="49484F"/>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23" name="Rectangle 22">
            <a:extLst>
              <a:ext uri="{FF2B5EF4-FFF2-40B4-BE49-F238E27FC236}">
                <a16:creationId xmlns:a16="http://schemas.microsoft.com/office/drawing/2014/main" id="{20DEA56B-C1CC-6C69-936E-27F360C44EF4}"/>
              </a:ext>
            </a:extLst>
          </p:cNvPr>
          <p:cNvSpPr/>
          <p:nvPr userDrawn="1"/>
        </p:nvSpPr>
        <p:spPr>
          <a:xfrm>
            <a:off x="4100850" y="2254102"/>
            <a:ext cx="2991884" cy="3423684"/>
          </a:xfrm>
          <a:prstGeom prst="rect">
            <a:avLst/>
          </a:prstGeom>
          <a:solidFill>
            <a:schemeClr val="bg1"/>
          </a:solidFill>
          <a:ln w="38100">
            <a:solidFill>
              <a:srgbClr val="2131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1">
            <a:extLst>
              <a:ext uri="{FF2B5EF4-FFF2-40B4-BE49-F238E27FC236}">
                <a16:creationId xmlns:a16="http://schemas.microsoft.com/office/drawing/2014/main" id="{465B64EF-6C26-3D7F-B4A5-E6B082BCF3EB}"/>
              </a:ext>
            </a:extLst>
          </p:cNvPr>
          <p:cNvSpPr>
            <a:spLocks noGrp="1"/>
          </p:cNvSpPr>
          <p:nvPr>
            <p:ph type="body" sz="quarter" idx="17"/>
          </p:nvPr>
        </p:nvSpPr>
        <p:spPr>
          <a:xfrm>
            <a:off x="4497754" y="3327991"/>
            <a:ext cx="2198076" cy="2076673"/>
          </a:xfrm>
        </p:spPr>
        <p:txBody>
          <a:bodyPr>
            <a:normAutofit/>
          </a:bodyPr>
          <a:lstStyle>
            <a:lvl1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Graphic 6">
            <a:extLst>
              <a:ext uri="{FF2B5EF4-FFF2-40B4-BE49-F238E27FC236}">
                <a16:creationId xmlns:a16="http://schemas.microsoft.com/office/drawing/2014/main" id="{598056FC-CE12-6347-1241-D91D823C676A}"/>
              </a:ext>
            </a:extLst>
          </p:cNvPr>
          <p:cNvSpPr/>
          <p:nvPr/>
        </p:nvSpPr>
        <p:spPr>
          <a:xfrm>
            <a:off x="6965638" y="2111364"/>
            <a:ext cx="4219207" cy="4746636"/>
          </a:xfrm>
          <a:custGeom>
            <a:avLst/>
            <a:gdLst>
              <a:gd name="connsiteX0" fmla="*/ 4655058 w 4655058"/>
              <a:gd name="connsiteY0" fmla="*/ 5236972 h 5236971"/>
              <a:gd name="connsiteX1" fmla="*/ 0 w 4655058"/>
              <a:gd name="connsiteY1" fmla="*/ 5236972 h 5236971"/>
              <a:gd name="connsiteX2" fmla="*/ 4655058 w 4655058"/>
              <a:gd name="connsiteY2" fmla="*/ 0 h 5236971"/>
            </a:gdLst>
            <a:ahLst/>
            <a:cxnLst>
              <a:cxn ang="0">
                <a:pos x="connsiteX0" y="connsiteY0"/>
              </a:cxn>
              <a:cxn ang="0">
                <a:pos x="connsiteX1" y="connsiteY1"/>
              </a:cxn>
              <a:cxn ang="0">
                <a:pos x="connsiteX2" y="connsiteY2"/>
              </a:cxn>
            </a:cxnLst>
            <a:rect l="l" t="t" r="r" b="b"/>
            <a:pathLst>
              <a:path w="4655058" h="5236971">
                <a:moveTo>
                  <a:pt x="4655058" y="5236972"/>
                </a:moveTo>
                <a:lnTo>
                  <a:pt x="0" y="5236972"/>
                </a:lnTo>
                <a:lnTo>
                  <a:pt x="4655058" y="0"/>
                </a:lnTo>
                <a:close/>
              </a:path>
            </a:pathLst>
          </a:custGeom>
          <a:solidFill>
            <a:srgbClr val="656E8C"/>
          </a:solidFill>
          <a:ln w="6350" cap="flat">
            <a:noFill/>
            <a:prstDash val="solid"/>
            <a:miter/>
          </a:ln>
        </p:spPr>
        <p:txBody>
          <a:bodyPr rtlCol="0" anchor="ctr"/>
          <a:lstStyle/>
          <a:p>
            <a:endParaRPr lang="en-US"/>
          </a:p>
        </p:txBody>
      </p:sp>
      <p:sp>
        <p:nvSpPr>
          <p:cNvPr id="24" name="Rectangle 23">
            <a:extLst>
              <a:ext uri="{FF2B5EF4-FFF2-40B4-BE49-F238E27FC236}">
                <a16:creationId xmlns:a16="http://schemas.microsoft.com/office/drawing/2014/main" id="{6E56ECCC-A247-A992-DCB2-E5E7FA624252}"/>
              </a:ext>
            </a:extLst>
          </p:cNvPr>
          <p:cNvSpPr/>
          <p:nvPr userDrawn="1"/>
        </p:nvSpPr>
        <p:spPr>
          <a:xfrm>
            <a:off x="7312700" y="2254102"/>
            <a:ext cx="2991884" cy="3423684"/>
          </a:xfrm>
          <a:prstGeom prst="rect">
            <a:avLst/>
          </a:prstGeom>
          <a:solidFill>
            <a:schemeClr val="bg1"/>
          </a:solidFill>
          <a:ln w="38100">
            <a:solidFill>
              <a:srgbClr val="2131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21">
            <a:extLst>
              <a:ext uri="{FF2B5EF4-FFF2-40B4-BE49-F238E27FC236}">
                <a16:creationId xmlns:a16="http://schemas.microsoft.com/office/drawing/2014/main" id="{EBCBBD0D-3B16-73D9-5337-2C4975EE15AC}"/>
              </a:ext>
            </a:extLst>
          </p:cNvPr>
          <p:cNvSpPr>
            <a:spLocks noGrp="1"/>
          </p:cNvSpPr>
          <p:nvPr>
            <p:ph type="body" sz="quarter" idx="18"/>
          </p:nvPr>
        </p:nvSpPr>
        <p:spPr>
          <a:xfrm>
            <a:off x="7709604" y="3327991"/>
            <a:ext cx="2198076" cy="2076673"/>
          </a:xfrm>
        </p:spPr>
        <p:txBody>
          <a:bodyPr>
            <a:normAutofit/>
          </a:bodyPr>
          <a:lstStyle>
            <a:lvl1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Oval 4">
            <a:extLst>
              <a:ext uri="{FF2B5EF4-FFF2-40B4-BE49-F238E27FC236}">
                <a16:creationId xmlns:a16="http://schemas.microsoft.com/office/drawing/2014/main" id="{73B951CD-674C-4708-545E-6561E0A661E0}"/>
              </a:ext>
            </a:extLst>
          </p:cNvPr>
          <p:cNvSpPr/>
          <p:nvPr userDrawn="1"/>
        </p:nvSpPr>
        <p:spPr>
          <a:xfrm>
            <a:off x="1573791" y="1450124"/>
            <a:ext cx="1622303" cy="1622303"/>
          </a:xfrm>
          <a:prstGeom prst="ellipse">
            <a:avLst/>
          </a:prstGeom>
          <a:solidFill>
            <a:srgbClr val="21316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725660EA-E284-A364-87AE-40DDCDC4E3C2}"/>
              </a:ext>
            </a:extLst>
          </p:cNvPr>
          <p:cNvSpPr/>
          <p:nvPr userDrawn="1"/>
        </p:nvSpPr>
        <p:spPr>
          <a:xfrm>
            <a:off x="4785641" y="1450124"/>
            <a:ext cx="1622303" cy="1622303"/>
          </a:xfrm>
          <a:prstGeom prst="ellipse">
            <a:avLst/>
          </a:prstGeom>
          <a:solidFill>
            <a:srgbClr val="21316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A65EE1E-FAA9-1B51-3502-57596B02AFC8}"/>
              </a:ext>
            </a:extLst>
          </p:cNvPr>
          <p:cNvSpPr/>
          <p:nvPr userDrawn="1"/>
        </p:nvSpPr>
        <p:spPr>
          <a:xfrm>
            <a:off x="7997491" y="1450124"/>
            <a:ext cx="1622303" cy="1622303"/>
          </a:xfrm>
          <a:prstGeom prst="ellipse">
            <a:avLst/>
          </a:prstGeom>
          <a:solidFill>
            <a:srgbClr val="21316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54009766-29FE-BEF6-BB17-6AD5585C4C2F}"/>
              </a:ext>
            </a:extLst>
          </p:cNvPr>
          <p:cNvPicPr>
            <a:picLocks noChangeAspect="1"/>
          </p:cNvPicPr>
          <p:nvPr userDrawn="1"/>
        </p:nvPicPr>
        <p:blipFill>
          <a:blip r:embed="rId2"/>
          <a:stretch>
            <a:fillRect/>
          </a:stretch>
        </p:blipFill>
        <p:spPr>
          <a:xfrm>
            <a:off x="0" y="5917659"/>
            <a:ext cx="1685925" cy="629731"/>
          </a:xfrm>
          <a:prstGeom prst="rect">
            <a:avLst/>
          </a:prstGeom>
        </p:spPr>
      </p:pic>
      <p:sp>
        <p:nvSpPr>
          <p:cNvPr id="31" name="TextBox 30">
            <a:extLst>
              <a:ext uri="{FF2B5EF4-FFF2-40B4-BE49-F238E27FC236}">
                <a16:creationId xmlns:a16="http://schemas.microsoft.com/office/drawing/2014/main" id="{18F0B41A-94F8-444F-2C9F-CB12D22D7B99}"/>
              </a:ext>
            </a:extLst>
          </p:cNvPr>
          <p:cNvSpPr txBox="1"/>
          <p:nvPr userDrawn="1"/>
        </p:nvSpPr>
        <p:spPr>
          <a:xfrm>
            <a:off x="0" y="6552986"/>
            <a:ext cx="2700670" cy="261610"/>
          </a:xfrm>
          <a:prstGeom prst="rect">
            <a:avLst/>
          </a:prstGeom>
          <a:noFill/>
        </p:spPr>
        <p:txBody>
          <a:bodyPr wrap="square" rtlCol="0">
            <a:spAutoFit/>
          </a:bodyPr>
          <a:lstStyle/>
          <a:p>
            <a:r>
              <a:rPr lang="en-US" sz="1100" b="1" i="0" dirty="0" err="1">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40115508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xtrra 9">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AB7D7D7-55EC-9CA9-064C-EE2FB41ACB19}"/>
              </a:ext>
            </a:extLst>
          </p:cNvPr>
          <p:cNvSpPr/>
          <p:nvPr userDrawn="1"/>
        </p:nvSpPr>
        <p:spPr>
          <a:xfrm>
            <a:off x="0" y="-1"/>
            <a:ext cx="11180763" cy="6858001"/>
          </a:xfrm>
          <a:prstGeom prst="rect">
            <a:avLst/>
          </a:prstGeom>
          <a:solidFill>
            <a:srgbClr val="213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07A8C23-F7ED-A36A-3ADC-FB491AE6FDDB}"/>
              </a:ext>
            </a:extLst>
          </p:cNvPr>
          <p:cNvSpPr/>
          <p:nvPr userDrawn="1"/>
        </p:nvSpPr>
        <p:spPr>
          <a:xfrm>
            <a:off x="11180763" y="0"/>
            <a:ext cx="1011237" cy="685800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Graphic 9">
            <a:extLst>
              <a:ext uri="{FF2B5EF4-FFF2-40B4-BE49-F238E27FC236}">
                <a16:creationId xmlns:a16="http://schemas.microsoft.com/office/drawing/2014/main" id="{CEF07CFF-B237-B6B3-10C3-42B85027EADB}"/>
              </a:ext>
            </a:extLst>
          </p:cNvPr>
          <p:cNvSpPr/>
          <p:nvPr/>
        </p:nvSpPr>
        <p:spPr>
          <a:xfrm>
            <a:off x="7204" y="0"/>
            <a:ext cx="2256996" cy="2539096"/>
          </a:xfrm>
          <a:custGeom>
            <a:avLst/>
            <a:gdLst>
              <a:gd name="connsiteX0" fmla="*/ 0 w 3749865"/>
              <a:gd name="connsiteY0" fmla="*/ 0 h 4218558"/>
              <a:gd name="connsiteX1" fmla="*/ 3749865 w 3749865"/>
              <a:gd name="connsiteY1" fmla="*/ 0 h 4218558"/>
              <a:gd name="connsiteX2" fmla="*/ 0 w 3749865"/>
              <a:gd name="connsiteY2" fmla="*/ 4218559 h 4218558"/>
            </a:gdLst>
            <a:ahLst/>
            <a:cxnLst>
              <a:cxn ang="0">
                <a:pos x="connsiteX0" y="connsiteY0"/>
              </a:cxn>
              <a:cxn ang="0">
                <a:pos x="connsiteX1" y="connsiteY1"/>
              </a:cxn>
              <a:cxn ang="0">
                <a:pos x="connsiteX2" y="connsiteY2"/>
              </a:cxn>
            </a:cxnLst>
            <a:rect l="l" t="t" r="r" b="b"/>
            <a:pathLst>
              <a:path w="3749865" h="4218558">
                <a:moveTo>
                  <a:pt x="0" y="0"/>
                </a:moveTo>
                <a:lnTo>
                  <a:pt x="3749865" y="0"/>
                </a:lnTo>
                <a:lnTo>
                  <a:pt x="0" y="4218559"/>
                </a:lnTo>
                <a:close/>
              </a:path>
            </a:pathLst>
          </a:custGeom>
          <a:solidFill>
            <a:srgbClr val="191C3C"/>
          </a:solidFill>
          <a:ln w="6350" cap="flat">
            <a:noFill/>
            <a:prstDash val="solid"/>
            <a:miter/>
          </a:ln>
        </p:spPr>
        <p:txBody>
          <a:bodyPr rtlCol="0" anchor="ctr"/>
          <a:lstStyle/>
          <a:p>
            <a:endParaRPr lang="en-US"/>
          </a:p>
        </p:txBody>
      </p:sp>
      <p:sp>
        <p:nvSpPr>
          <p:cNvPr id="18" name="Text Placeholder 17">
            <a:extLst>
              <a:ext uri="{FF2B5EF4-FFF2-40B4-BE49-F238E27FC236}">
                <a16:creationId xmlns:a16="http://schemas.microsoft.com/office/drawing/2014/main" id="{D3568AE1-0478-3CEC-3564-2260605B55BE}"/>
              </a:ext>
            </a:extLst>
          </p:cNvPr>
          <p:cNvSpPr>
            <a:spLocks noGrp="1"/>
          </p:cNvSpPr>
          <p:nvPr>
            <p:ph type="body" sz="quarter" idx="13" hasCustomPrompt="1"/>
          </p:nvPr>
        </p:nvSpPr>
        <p:spPr>
          <a:xfrm>
            <a:off x="889000" y="474785"/>
            <a:ext cx="9415584" cy="1622303"/>
          </a:xfrm>
          <a:noFill/>
          <a:ln>
            <a:noFill/>
          </a:ln>
        </p:spPr>
        <p:txBody>
          <a:bodyPr lIns="914400" rIns="914400" anchor="t" anchorCtr="0">
            <a:normAutofit/>
          </a:bodyPr>
          <a:lstStyle>
            <a:lvl1pPr marL="0" indent="0" algn="ct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CLICK TO EDIT MASTER TEXT STYLES</a:t>
            </a:r>
          </a:p>
        </p:txBody>
      </p:sp>
      <p:sp>
        <p:nvSpPr>
          <p:cNvPr id="4" name="Rectangle 3">
            <a:extLst>
              <a:ext uri="{FF2B5EF4-FFF2-40B4-BE49-F238E27FC236}">
                <a16:creationId xmlns:a16="http://schemas.microsoft.com/office/drawing/2014/main" id="{298A0042-0C7E-386A-7701-2388A34E6295}"/>
              </a:ext>
            </a:extLst>
          </p:cNvPr>
          <p:cNvSpPr/>
          <p:nvPr userDrawn="1"/>
        </p:nvSpPr>
        <p:spPr>
          <a:xfrm>
            <a:off x="889000" y="2254102"/>
            <a:ext cx="2991884" cy="3423684"/>
          </a:xfrm>
          <a:prstGeom prst="rect">
            <a:avLst/>
          </a:prstGeom>
          <a:solidFill>
            <a:srgbClr val="213166"/>
          </a:solidFill>
          <a:ln w="38100">
            <a:solidFill>
              <a:srgbClr val="F6B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21">
            <a:extLst>
              <a:ext uri="{FF2B5EF4-FFF2-40B4-BE49-F238E27FC236}">
                <a16:creationId xmlns:a16="http://schemas.microsoft.com/office/drawing/2014/main" id="{3A44BB9B-6CEC-0001-ECD6-16ED20C3F857}"/>
              </a:ext>
            </a:extLst>
          </p:cNvPr>
          <p:cNvSpPr>
            <a:spLocks noGrp="1"/>
          </p:cNvSpPr>
          <p:nvPr>
            <p:ph type="body" sz="quarter" idx="15"/>
          </p:nvPr>
        </p:nvSpPr>
        <p:spPr>
          <a:xfrm>
            <a:off x="1285904" y="3327991"/>
            <a:ext cx="2198076" cy="2017732"/>
          </a:xfrm>
        </p:spPr>
        <p:txBody>
          <a:bodyPr>
            <a:normAutofit/>
          </a:bodyPr>
          <a:lstStyle>
            <a:lvl1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23" name="Rectangle 22">
            <a:extLst>
              <a:ext uri="{FF2B5EF4-FFF2-40B4-BE49-F238E27FC236}">
                <a16:creationId xmlns:a16="http://schemas.microsoft.com/office/drawing/2014/main" id="{20DEA56B-C1CC-6C69-936E-27F360C44EF4}"/>
              </a:ext>
            </a:extLst>
          </p:cNvPr>
          <p:cNvSpPr/>
          <p:nvPr userDrawn="1"/>
        </p:nvSpPr>
        <p:spPr>
          <a:xfrm>
            <a:off x="4100850" y="2254102"/>
            <a:ext cx="2991884" cy="3423684"/>
          </a:xfrm>
          <a:prstGeom prst="rect">
            <a:avLst/>
          </a:prstGeom>
          <a:solidFill>
            <a:srgbClr val="213166"/>
          </a:solidFill>
          <a:ln w="38100">
            <a:solidFill>
              <a:srgbClr val="F6B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1">
            <a:extLst>
              <a:ext uri="{FF2B5EF4-FFF2-40B4-BE49-F238E27FC236}">
                <a16:creationId xmlns:a16="http://schemas.microsoft.com/office/drawing/2014/main" id="{465B64EF-6C26-3D7F-B4A5-E6B082BCF3EB}"/>
              </a:ext>
            </a:extLst>
          </p:cNvPr>
          <p:cNvSpPr>
            <a:spLocks noGrp="1"/>
          </p:cNvSpPr>
          <p:nvPr>
            <p:ph type="body" sz="quarter" idx="17"/>
          </p:nvPr>
        </p:nvSpPr>
        <p:spPr>
          <a:xfrm>
            <a:off x="4497754" y="3327991"/>
            <a:ext cx="2198076" cy="2076673"/>
          </a:xfrm>
        </p:spPr>
        <p:txBody>
          <a:bodyPr>
            <a:normAutofit/>
          </a:bodyPr>
          <a:lstStyle>
            <a:lvl1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Graphic 6">
            <a:extLst>
              <a:ext uri="{FF2B5EF4-FFF2-40B4-BE49-F238E27FC236}">
                <a16:creationId xmlns:a16="http://schemas.microsoft.com/office/drawing/2014/main" id="{598056FC-CE12-6347-1241-D91D823C676A}"/>
              </a:ext>
            </a:extLst>
          </p:cNvPr>
          <p:cNvSpPr/>
          <p:nvPr/>
        </p:nvSpPr>
        <p:spPr>
          <a:xfrm>
            <a:off x="6965638" y="2111364"/>
            <a:ext cx="4219207" cy="4746636"/>
          </a:xfrm>
          <a:custGeom>
            <a:avLst/>
            <a:gdLst>
              <a:gd name="connsiteX0" fmla="*/ 4655058 w 4655058"/>
              <a:gd name="connsiteY0" fmla="*/ 5236972 h 5236971"/>
              <a:gd name="connsiteX1" fmla="*/ 0 w 4655058"/>
              <a:gd name="connsiteY1" fmla="*/ 5236972 h 5236971"/>
              <a:gd name="connsiteX2" fmla="*/ 4655058 w 4655058"/>
              <a:gd name="connsiteY2" fmla="*/ 0 h 5236971"/>
            </a:gdLst>
            <a:ahLst/>
            <a:cxnLst>
              <a:cxn ang="0">
                <a:pos x="connsiteX0" y="connsiteY0"/>
              </a:cxn>
              <a:cxn ang="0">
                <a:pos x="connsiteX1" y="connsiteY1"/>
              </a:cxn>
              <a:cxn ang="0">
                <a:pos x="connsiteX2" y="connsiteY2"/>
              </a:cxn>
            </a:cxnLst>
            <a:rect l="l" t="t" r="r" b="b"/>
            <a:pathLst>
              <a:path w="4655058" h="5236971">
                <a:moveTo>
                  <a:pt x="4655058" y="5236972"/>
                </a:moveTo>
                <a:lnTo>
                  <a:pt x="0" y="5236972"/>
                </a:lnTo>
                <a:lnTo>
                  <a:pt x="4655058" y="0"/>
                </a:lnTo>
                <a:close/>
              </a:path>
            </a:pathLst>
          </a:custGeom>
          <a:solidFill>
            <a:srgbClr val="656E8C"/>
          </a:solidFill>
          <a:ln w="6350" cap="flat">
            <a:noFill/>
            <a:prstDash val="solid"/>
            <a:miter/>
          </a:ln>
        </p:spPr>
        <p:txBody>
          <a:bodyPr rtlCol="0" anchor="ctr"/>
          <a:lstStyle/>
          <a:p>
            <a:endParaRPr lang="en-US"/>
          </a:p>
        </p:txBody>
      </p:sp>
      <p:sp>
        <p:nvSpPr>
          <p:cNvPr id="24" name="Rectangle 23">
            <a:extLst>
              <a:ext uri="{FF2B5EF4-FFF2-40B4-BE49-F238E27FC236}">
                <a16:creationId xmlns:a16="http://schemas.microsoft.com/office/drawing/2014/main" id="{6E56ECCC-A247-A992-DCB2-E5E7FA624252}"/>
              </a:ext>
            </a:extLst>
          </p:cNvPr>
          <p:cNvSpPr/>
          <p:nvPr userDrawn="1"/>
        </p:nvSpPr>
        <p:spPr>
          <a:xfrm>
            <a:off x="7312700" y="2254102"/>
            <a:ext cx="2991884" cy="3423684"/>
          </a:xfrm>
          <a:prstGeom prst="rect">
            <a:avLst/>
          </a:prstGeom>
          <a:solidFill>
            <a:srgbClr val="213166"/>
          </a:solidFill>
          <a:ln w="38100">
            <a:solidFill>
              <a:srgbClr val="F6B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21">
            <a:extLst>
              <a:ext uri="{FF2B5EF4-FFF2-40B4-BE49-F238E27FC236}">
                <a16:creationId xmlns:a16="http://schemas.microsoft.com/office/drawing/2014/main" id="{EBCBBD0D-3B16-73D9-5337-2C4975EE15AC}"/>
              </a:ext>
            </a:extLst>
          </p:cNvPr>
          <p:cNvSpPr>
            <a:spLocks noGrp="1"/>
          </p:cNvSpPr>
          <p:nvPr>
            <p:ph type="body" sz="quarter" idx="18"/>
          </p:nvPr>
        </p:nvSpPr>
        <p:spPr>
          <a:xfrm>
            <a:off x="7709604" y="3327991"/>
            <a:ext cx="2198076" cy="2076673"/>
          </a:xfrm>
        </p:spPr>
        <p:txBody>
          <a:bodyPr>
            <a:normAutofit/>
          </a:bodyPr>
          <a:lstStyle>
            <a:lvl1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Oval 4">
            <a:extLst>
              <a:ext uri="{FF2B5EF4-FFF2-40B4-BE49-F238E27FC236}">
                <a16:creationId xmlns:a16="http://schemas.microsoft.com/office/drawing/2014/main" id="{73B951CD-674C-4708-545E-6561E0A661E0}"/>
              </a:ext>
            </a:extLst>
          </p:cNvPr>
          <p:cNvSpPr/>
          <p:nvPr userDrawn="1"/>
        </p:nvSpPr>
        <p:spPr>
          <a:xfrm>
            <a:off x="1573791" y="1450124"/>
            <a:ext cx="1622303" cy="1622303"/>
          </a:xfrm>
          <a:prstGeom prst="ellipse">
            <a:avLst/>
          </a:prstGeom>
          <a:solidFill>
            <a:srgbClr val="213166"/>
          </a:solidFill>
          <a:ln w="38100">
            <a:solidFill>
              <a:srgbClr val="F6B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725660EA-E284-A364-87AE-40DDCDC4E3C2}"/>
              </a:ext>
            </a:extLst>
          </p:cNvPr>
          <p:cNvSpPr/>
          <p:nvPr userDrawn="1"/>
        </p:nvSpPr>
        <p:spPr>
          <a:xfrm>
            <a:off x="4785641" y="1450124"/>
            <a:ext cx="1622303" cy="1622303"/>
          </a:xfrm>
          <a:prstGeom prst="ellipse">
            <a:avLst/>
          </a:prstGeom>
          <a:solidFill>
            <a:srgbClr val="213166"/>
          </a:solidFill>
          <a:ln w="38100">
            <a:solidFill>
              <a:srgbClr val="F6B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A65EE1E-FAA9-1B51-3502-57596B02AFC8}"/>
              </a:ext>
            </a:extLst>
          </p:cNvPr>
          <p:cNvSpPr/>
          <p:nvPr userDrawn="1"/>
        </p:nvSpPr>
        <p:spPr>
          <a:xfrm>
            <a:off x="7997491" y="1450124"/>
            <a:ext cx="1622303" cy="1622303"/>
          </a:xfrm>
          <a:prstGeom prst="ellipse">
            <a:avLst/>
          </a:prstGeom>
          <a:solidFill>
            <a:srgbClr val="213166"/>
          </a:solidFill>
          <a:ln w="38100">
            <a:solidFill>
              <a:srgbClr val="F6B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E7EF30BA-DBF8-11D9-30CC-7891A1B2DAA2}"/>
              </a:ext>
            </a:extLst>
          </p:cNvPr>
          <p:cNvPicPr>
            <a:picLocks noChangeAspect="1"/>
          </p:cNvPicPr>
          <p:nvPr userDrawn="1"/>
        </p:nvPicPr>
        <p:blipFill>
          <a:blip r:embed="rId2"/>
          <a:stretch>
            <a:fillRect/>
          </a:stretch>
        </p:blipFill>
        <p:spPr>
          <a:xfrm>
            <a:off x="-1" y="5922506"/>
            <a:ext cx="1685925" cy="638131"/>
          </a:xfrm>
          <a:prstGeom prst="rect">
            <a:avLst/>
          </a:prstGeom>
        </p:spPr>
      </p:pic>
      <p:sp>
        <p:nvSpPr>
          <p:cNvPr id="30" name="TextBox 29">
            <a:extLst>
              <a:ext uri="{FF2B5EF4-FFF2-40B4-BE49-F238E27FC236}">
                <a16:creationId xmlns:a16="http://schemas.microsoft.com/office/drawing/2014/main" id="{8B20E78F-D844-6A73-D774-06D71C8A5CFF}"/>
              </a:ext>
            </a:extLst>
          </p:cNvPr>
          <p:cNvSpPr txBox="1"/>
          <p:nvPr userDrawn="1"/>
        </p:nvSpPr>
        <p:spPr>
          <a:xfrm>
            <a:off x="-1" y="6546930"/>
            <a:ext cx="2700670" cy="261610"/>
          </a:xfrm>
          <a:prstGeom prst="rect">
            <a:avLst/>
          </a:prstGeom>
          <a:noFill/>
        </p:spPr>
        <p:txBody>
          <a:bodyPr wrap="square" rtlCol="0">
            <a:spAutoFit/>
          </a:bodyPr>
          <a:lstStyle/>
          <a:p>
            <a:r>
              <a:rPr lang="en-US" sz="1100" b="1" i="0" dirty="0" err="1">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5984142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Extra 10">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B88C01C-C88E-5651-9BDD-A1E633047427}"/>
              </a:ext>
            </a:extLst>
          </p:cNvPr>
          <p:cNvSpPr/>
          <p:nvPr userDrawn="1"/>
        </p:nvSpPr>
        <p:spPr>
          <a:xfrm>
            <a:off x="11180763" y="0"/>
            <a:ext cx="1011237" cy="6858000"/>
          </a:xfrm>
          <a:prstGeom prst="rect">
            <a:avLst/>
          </a:prstGeom>
          <a:solidFill>
            <a:srgbClr val="656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D3568AE1-0478-3CEC-3564-2260605B55BE}"/>
              </a:ext>
            </a:extLst>
          </p:cNvPr>
          <p:cNvSpPr>
            <a:spLocks noGrp="1"/>
          </p:cNvSpPr>
          <p:nvPr>
            <p:ph type="body" sz="quarter" idx="13" hasCustomPrompt="1"/>
          </p:nvPr>
        </p:nvSpPr>
        <p:spPr>
          <a:xfrm>
            <a:off x="889000" y="474785"/>
            <a:ext cx="9415584" cy="719775"/>
          </a:xfrm>
          <a:noFill/>
          <a:ln>
            <a:noFill/>
          </a:ln>
        </p:spPr>
        <p:txBody>
          <a:bodyPr lIns="914400" rIns="914400" anchor="b" anchorCtr="0">
            <a:noAutofit/>
          </a:bodyPr>
          <a:lstStyle>
            <a:lvl1pPr marL="0" indent="0" algn="ctr">
              <a:buNone/>
              <a:defRPr sz="3600" b="1" i="0">
                <a:solidFill>
                  <a:srgbClr val="656E8C"/>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CLICK TO EDIT MASTER TEXT STYLES</a:t>
            </a:r>
          </a:p>
        </p:txBody>
      </p: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3" name="Text Placeholder 2">
            <a:extLst>
              <a:ext uri="{FF2B5EF4-FFF2-40B4-BE49-F238E27FC236}">
                <a16:creationId xmlns:a16="http://schemas.microsoft.com/office/drawing/2014/main" id="{C0C5392A-9F30-F67A-ADE2-AC0049F835BC}"/>
              </a:ext>
            </a:extLst>
          </p:cNvPr>
          <p:cNvSpPr>
            <a:spLocks noGrp="1"/>
          </p:cNvSpPr>
          <p:nvPr>
            <p:ph type="body" sz="quarter" idx="17"/>
          </p:nvPr>
        </p:nvSpPr>
        <p:spPr>
          <a:xfrm>
            <a:off x="888880" y="2097088"/>
            <a:ext cx="9415583" cy="3517900"/>
          </a:xfrm>
        </p:spPr>
        <p:txBody>
          <a:bodyPr>
            <a:normAutofit/>
          </a:bodyPr>
          <a:lstStyle>
            <a:lvl1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1pPr>
            <a:lvl2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2pPr>
            <a:lvl3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3pPr>
            <a:lvl4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4pPr>
            <a:lvl5pPr>
              <a:defRPr sz="1400" b="0" i="0">
                <a:solidFill>
                  <a:srgbClr val="49484F"/>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4C2F5B2-F4BF-79A4-2D4D-FBCB83140570}"/>
              </a:ext>
            </a:extLst>
          </p:cNvPr>
          <p:cNvSpPr>
            <a:spLocks noGrp="1"/>
          </p:cNvSpPr>
          <p:nvPr>
            <p:ph type="body" sz="quarter" idx="18"/>
          </p:nvPr>
        </p:nvSpPr>
        <p:spPr>
          <a:xfrm>
            <a:off x="889000" y="1243013"/>
            <a:ext cx="9415463" cy="641350"/>
          </a:xfrm>
        </p:spPr>
        <p:txBody>
          <a:bodyPr>
            <a:normAutofit/>
          </a:bodyPr>
          <a:lstStyle>
            <a:lvl1pPr marL="0" indent="0" algn="ctr">
              <a:buNone/>
              <a:defRPr sz="2200" b="1" i="0">
                <a:solidFill>
                  <a:srgbClr val="49484F"/>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Click to edit Master text styles</a:t>
            </a:r>
          </a:p>
        </p:txBody>
      </p:sp>
      <p:sp>
        <p:nvSpPr>
          <p:cNvPr id="20" name="Freeform 19">
            <a:extLst>
              <a:ext uri="{FF2B5EF4-FFF2-40B4-BE49-F238E27FC236}">
                <a16:creationId xmlns:a16="http://schemas.microsoft.com/office/drawing/2014/main" id="{23D6B646-84DF-D646-D1B2-6A8D51FA74DE}"/>
              </a:ext>
            </a:extLst>
          </p:cNvPr>
          <p:cNvSpPr/>
          <p:nvPr userDrawn="1"/>
        </p:nvSpPr>
        <p:spPr>
          <a:xfrm rot="10800000">
            <a:off x="9149828" y="4832927"/>
            <a:ext cx="2025073" cy="2025073"/>
          </a:xfrm>
          <a:custGeom>
            <a:avLst/>
            <a:gdLst>
              <a:gd name="connsiteX0" fmla="*/ 0 w 4628896"/>
              <a:gd name="connsiteY0" fmla="*/ 3081846 h 4628895"/>
              <a:gd name="connsiteX1" fmla="*/ 0 w 4628896"/>
              <a:gd name="connsiteY1" fmla="*/ 4628896 h 4628895"/>
              <a:gd name="connsiteX2" fmla="*/ 4628896 w 4628896"/>
              <a:gd name="connsiteY2" fmla="*/ 0 h 4628895"/>
              <a:gd name="connsiteX3" fmla="*/ 3081846 w 4628896"/>
              <a:gd name="connsiteY3" fmla="*/ 0 h 4628895"/>
              <a:gd name="connsiteX4" fmla="*/ 0 w 4628896"/>
              <a:gd name="connsiteY4" fmla="*/ 3081846 h 46288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8896" h="4628895">
                <a:moveTo>
                  <a:pt x="0" y="3081846"/>
                </a:moveTo>
                <a:lnTo>
                  <a:pt x="0" y="4628896"/>
                </a:lnTo>
                <a:cubicBezTo>
                  <a:pt x="2556447" y="4628896"/>
                  <a:pt x="4628896" y="2556447"/>
                  <a:pt x="4628896" y="0"/>
                </a:cubicBezTo>
                <a:lnTo>
                  <a:pt x="3081846" y="0"/>
                </a:lnTo>
                <a:cubicBezTo>
                  <a:pt x="3081846" y="1702054"/>
                  <a:pt x="1702054" y="3081846"/>
                  <a:pt x="0" y="3081846"/>
                </a:cubicBezTo>
                <a:close/>
              </a:path>
            </a:pathLst>
          </a:custGeom>
          <a:solidFill>
            <a:srgbClr val="F6B31E"/>
          </a:solidFill>
          <a:ln w="6350" cap="flat">
            <a:noFill/>
            <a:prstDash val="solid"/>
            <a:miter/>
          </a:ln>
        </p:spPr>
        <p:txBody>
          <a:bodyPr rtlCol="0" anchor="ctr"/>
          <a:lstStyle/>
          <a:p>
            <a:endParaRPr lang="en-US"/>
          </a:p>
        </p:txBody>
      </p:sp>
      <p:pic>
        <p:nvPicPr>
          <p:cNvPr id="16" name="Picture 15">
            <a:extLst>
              <a:ext uri="{FF2B5EF4-FFF2-40B4-BE49-F238E27FC236}">
                <a16:creationId xmlns:a16="http://schemas.microsoft.com/office/drawing/2014/main" id="{AD92D05B-E16D-853D-1C52-C69B8AB5EDF6}"/>
              </a:ext>
            </a:extLst>
          </p:cNvPr>
          <p:cNvPicPr>
            <a:picLocks noChangeAspect="1"/>
          </p:cNvPicPr>
          <p:nvPr userDrawn="1"/>
        </p:nvPicPr>
        <p:blipFill>
          <a:blip r:embed="rId2"/>
          <a:stretch>
            <a:fillRect/>
          </a:stretch>
        </p:blipFill>
        <p:spPr>
          <a:xfrm>
            <a:off x="0" y="5917659"/>
            <a:ext cx="1685925" cy="629731"/>
          </a:xfrm>
          <a:prstGeom prst="rect">
            <a:avLst/>
          </a:prstGeom>
        </p:spPr>
      </p:pic>
      <p:sp>
        <p:nvSpPr>
          <p:cNvPr id="17" name="TextBox 16">
            <a:extLst>
              <a:ext uri="{FF2B5EF4-FFF2-40B4-BE49-F238E27FC236}">
                <a16:creationId xmlns:a16="http://schemas.microsoft.com/office/drawing/2014/main" id="{A76E1CD8-C6C3-8247-1F90-EBEE2CC924E8}"/>
              </a:ext>
            </a:extLst>
          </p:cNvPr>
          <p:cNvSpPr txBox="1"/>
          <p:nvPr userDrawn="1"/>
        </p:nvSpPr>
        <p:spPr>
          <a:xfrm>
            <a:off x="0" y="6552986"/>
            <a:ext cx="2700670" cy="261610"/>
          </a:xfrm>
          <a:prstGeom prst="rect">
            <a:avLst/>
          </a:prstGeom>
          <a:noFill/>
        </p:spPr>
        <p:txBody>
          <a:bodyPr wrap="square" rtlCol="0">
            <a:spAutoFit/>
          </a:bodyPr>
          <a:lstStyle/>
          <a:p>
            <a:r>
              <a:rPr lang="en-US" sz="1100" b="1" i="0" dirty="0" err="1">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13529197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Extra 11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AB7D7D7-55EC-9CA9-064C-EE2FB41ACB19}"/>
              </a:ext>
            </a:extLst>
          </p:cNvPr>
          <p:cNvSpPr/>
          <p:nvPr userDrawn="1"/>
        </p:nvSpPr>
        <p:spPr>
          <a:xfrm>
            <a:off x="0" y="-1"/>
            <a:ext cx="11180763" cy="6858001"/>
          </a:xfrm>
          <a:prstGeom prst="rect">
            <a:avLst/>
          </a:prstGeom>
          <a:solidFill>
            <a:srgbClr val="213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07A8C23-F7ED-A36A-3ADC-FB491AE6FDDB}"/>
              </a:ext>
            </a:extLst>
          </p:cNvPr>
          <p:cNvSpPr/>
          <p:nvPr userDrawn="1"/>
        </p:nvSpPr>
        <p:spPr>
          <a:xfrm>
            <a:off x="11180763" y="0"/>
            <a:ext cx="1011237" cy="685800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3" name="Text Placeholder 2">
            <a:extLst>
              <a:ext uri="{FF2B5EF4-FFF2-40B4-BE49-F238E27FC236}">
                <a16:creationId xmlns:a16="http://schemas.microsoft.com/office/drawing/2014/main" id="{303D96C9-C976-5973-5E94-8445F0BDDC83}"/>
              </a:ext>
            </a:extLst>
          </p:cNvPr>
          <p:cNvSpPr>
            <a:spLocks noGrp="1"/>
          </p:cNvSpPr>
          <p:nvPr>
            <p:ph type="body" sz="quarter" idx="17"/>
          </p:nvPr>
        </p:nvSpPr>
        <p:spPr>
          <a:xfrm>
            <a:off x="4401671" y="1052593"/>
            <a:ext cx="6095999" cy="4292009"/>
          </a:xfrm>
        </p:spPr>
        <p:txBody>
          <a:bodyPr anchor="ctr" anchorCtr="0">
            <a:normAutofit/>
          </a:bodyPr>
          <a:lstStyle>
            <a:lvl1pPr marL="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pic>
        <p:nvPicPr>
          <p:cNvPr id="10" name="Picture 9">
            <a:extLst>
              <a:ext uri="{FF2B5EF4-FFF2-40B4-BE49-F238E27FC236}">
                <a16:creationId xmlns:a16="http://schemas.microsoft.com/office/drawing/2014/main" id="{DC4C1EED-AD10-DC50-2E59-0BA9C6BE4DFB}"/>
              </a:ext>
            </a:extLst>
          </p:cNvPr>
          <p:cNvPicPr>
            <a:picLocks noChangeAspect="1"/>
          </p:cNvPicPr>
          <p:nvPr userDrawn="1"/>
        </p:nvPicPr>
        <p:blipFill>
          <a:blip r:embed="rId2"/>
          <a:stretch>
            <a:fillRect/>
          </a:stretch>
        </p:blipFill>
        <p:spPr>
          <a:xfrm>
            <a:off x="-1" y="5922506"/>
            <a:ext cx="1685925" cy="638131"/>
          </a:xfrm>
          <a:prstGeom prst="rect">
            <a:avLst/>
          </a:prstGeom>
        </p:spPr>
      </p:pic>
      <p:sp>
        <p:nvSpPr>
          <p:cNvPr id="11" name="TextBox 10">
            <a:extLst>
              <a:ext uri="{FF2B5EF4-FFF2-40B4-BE49-F238E27FC236}">
                <a16:creationId xmlns:a16="http://schemas.microsoft.com/office/drawing/2014/main" id="{FB09D7BD-08C9-4C25-9EBA-4792A8E36E46}"/>
              </a:ext>
            </a:extLst>
          </p:cNvPr>
          <p:cNvSpPr txBox="1"/>
          <p:nvPr userDrawn="1"/>
        </p:nvSpPr>
        <p:spPr>
          <a:xfrm>
            <a:off x="-1" y="6546930"/>
            <a:ext cx="2700670" cy="261610"/>
          </a:xfrm>
          <a:prstGeom prst="rect">
            <a:avLst/>
          </a:prstGeom>
          <a:noFill/>
        </p:spPr>
        <p:txBody>
          <a:bodyPr wrap="square" rtlCol="0">
            <a:spAutoFit/>
          </a:bodyPr>
          <a:lstStyle/>
          <a:p>
            <a:r>
              <a:rPr lang="en-US" sz="1100" b="1" i="0" dirty="0" err="1">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4" name="Picture Placeholder 3">
            <a:extLst>
              <a:ext uri="{FF2B5EF4-FFF2-40B4-BE49-F238E27FC236}">
                <a16:creationId xmlns:a16="http://schemas.microsoft.com/office/drawing/2014/main" id="{98829AD0-1A47-6384-A907-3F3B79BE3500}"/>
              </a:ext>
            </a:extLst>
          </p:cNvPr>
          <p:cNvSpPr>
            <a:spLocks noGrp="1"/>
          </p:cNvSpPr>
          <p:nvPr>
            <p:ph type="pic" sz="quarter" idx="18"/>
          </p:nvPr>
        </p:nvSpPr>
        <p:spPr>
          <a:xfrm>
            <a:off x="663388" y="1049844"/>
            <a:ext cx="3559362" cy="4292009"/>
          </a:xfrm>
        </p:spPr>
        <p:txBody>
          <a:bodyPr/>
          <a:lstStyle/>
          <a:p>
            <a:endParaRPr lang="en-US"/>
          </a:p>
        </p:txBody>
      </p:sp>
      <p:cxnSp>
        <p:nvCxnSpPr>
          <p:cNvPr id="6" name="Straight Connector 5">
            <a:extLst>
              <a:ext uri="{FF2B5EF4-FFF2-40B4-BE49-F238E27FC236}">
                <a16:creationId xmlns:a16="http://schemas.microsoft.com/office/drawing/2014/main" id="{93BF80E9-1DF3-57AA-1E5D-04CB0DFAAD21}"/>
              </a:ext>
            </a:extLst>
          </p:cNvPr>
          <p:cNvCxnSpPr>
            <a:cxnSpLocks/>
          </p:cNvCxnSpPr>
          <p:nvPr userDrawn="1"/>
        </p:nvCxnSpPr>
        <p:spPr>
          <a:xfrm>
            <a:off x="645459" y="924338"/>
            <a:ext cx="9852211" cy="0"/>
          </a:xfrm>
          <a:prstGeom prst="line">
            <a:avLst/>
          </a:prstGeom>
          <a:ln w="12700">
            <a:solidFill>
              <a:srgbClr val="F6B31E"/>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4BD5751-0A04-7D28-101E-6A82819A8A5F}"/>
              </a:ext>
            </a:extLst>
          </p:cNvPr>
          <p:cNvCxnSpPr>
            <a:cxnSpLocks/>
          </p:cNvCxnSpPr>
          <p:nvPr userDrawn="1"/>
        </p:nvCxnSpPr>
        <p:spPr>
          <a:xfrm>
            <a:off x="645459" y="5514267"/>
            <a:ext cx="9852211" cy="0"/>
          </a:xfrm>
          <a:prstGeom prst="line">
            <a:avLst/>
          </a:prstGeom>
          <a:ln w="12700">
            <a:solidFill>
              <a:srgbClr val="F6B31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83054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Only 1">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AB7D7D7-55EC-9CA9-064C-EE2FB41ACB19}"/>
              </a:ext>
            </a:extLst>
          </p:cNvPr>
          <p:cNvSpPr/>
          <p:nvPr userDrawn="1"/>
        </p:nvSpPr>
        <p:spPr>
          <a:xfrm>
            <a:off x="0" y="-1"/>
            <a:ext cx="11180763" cy="6858001"/>
          </a:xfrm>
          <a:prstGeom prst="rect">
            <a:avLst/>
          </a:prstGeom>
          <a:solidFill>
            <a:srgbClr val="213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07A8C23-F7ED-A36A-3ADC-FB491AE6FDDB}"/>
              </a:ext>
            </a:extLst>
          </p:cNvPr>
          <p:cNvSpPr/>
          <p:nvPr userDrawn="1"/>
        </p:nvSpPr>
        <p:spPr>
          <a:xfrm>
            <a:off x="11180763" y="0"/>
            <a:ext cx="1011237" cy="685800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3" name="Text Placeholder 2">
            <a:extLst>
              <a:ext uri="{FF2B5EF4-FFF2-40B4-BE49-F238E27FC236}">
                <a16:creationId xmlns:a16="http://schemas.microsoft.com/office/drawing/2014/main" id="{303D96C9-C976-5973-5E94-8445F0BDDC83}"/>
              </a:ext>
            </a:extLst>
          </p:cNvPr>
          <p:cNvSpPr>
            <a:spLocks noGrp="1"/>
          </p:cNvSpPr>
          <p:nvPr>
            <p:ph type="body" sz="quarter" idx="17"/>
          </p:nvPr>
        </p:nvSpPr>
        <p:spPr>
          <a:xfrm>
            <a:off x="773112" y="614528"/>
            <a:ext cx="9634538" cy="4292009"/>
          </a:xfrm>
        </p:spPr>
        <p:txBody>
          <a:bodyPr anchor="ctr" anchorCtr="0">
            <a:normAutofit/>
          </a:bodyPr>
          <a:lstStyle>
            <a:lvl1pPr marL="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pic>
        <p:nvPicPr>
          <p:cNvPr id="10" name="Picture 9">
            <a:extLst>
              <a:ext uri="{FF2B5EF4-FFF2-40B4-BE49-F238E27FC236}">
                <a16:creationId xmlns:a16="http://schemas.microsoft.com/office/drawing/2014/main" id="{DC4C1EED-AD10-DC50-2E59-0BA9C6BE4DFB}"/>
              </a:ext>
            </a:extLst>
          </p:cNvPr>
          <p:cNvPicPr>
            <a:picLocks noChangeAspect="1"/>
          </p:cNvPicPr>
          <p:nvPr userDrawn="1"/>
        </p:nvPicPr>
        <p:blipFill>
          <a:blip r:embed="rId2"/>
          <a:stretch>
            <a:fillRect/>
          </a:stretch>
        </p:blipFill>
        <p:spPr>
          <a:xfrm>
            <a:off x="-1" y="5922506"/>
            <a:ext cx="1685925" cy="638131"/>
          </a:xfrm>
          <a:prstGeom prst="rect">
            <a:avLst/>
          </a:prstGeom>
        </p:spPr>
      </p:pic>
      <p:sp>
        <p:nvSpPr>
          <p:cNvPr id="11" name="TextBox 10">
            <a:extLst>
              <a:ext uri="{FF2B5EF4-FFF2-40B4-BE49-F238E27FC236}">
                <a16:creationId xmlns:a16="http://schemas.microsoft.com/office/drawing/2014/main" id="{FB09D7BD-08C9-4C25-9EBA-4792A8E36E46}"/>
              </a:ext>
            </a:extLst>
          </p:cNvPr>
          <p:cNvSpPr txBox="1"/>
          <p:nvPr userDrawn="1"/>
        </p:nvSpPr>
        <p:spPr>
          <a:xfrm>
            <a:off x="-1" y="6546930"/>
            <a:ext cx="2700670" cy="261610"/>
          </a:xfrm>
          <a:prstGeom prst="rect">
            <a:avLst/>
          </a:prstGeom>
          <a:noFill/>
        </p:spPr>
        <p:txBody>
          <a:bodyPr wrap="square" rtlCol="0">
            <a:spAutoFit/>
          </a:bodyPr>
          <a:lstStyle/>
          <a:p>
            <a:r>
              <a:rPr lang="en-US" sz="1100" b="1" i="0" dirty="0" err="1">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5123129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Only 2">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07A8C23-F7ED-A36A-3ADC-FB491AE6FDDB}"/>
              </a:ext>
            </a:extLst>
          </p:cNvPr>
          <p:cNvSpPr/>
          <p:nvPr userDrawn="1"/>
        </p:nvSpPr>
        <p:spPr>
          <a:xfrm>
            <a:off x="11180763" y="0"/>
            <a:ext cx="1011237" cy="685800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3" name="Text Placeholder 2">
            <a:extLst>
              <a:ext uri="{FF2B5EF4-FFF2-40B4-BE49-F238E27FC236}">
                <a16:creationId xmlns:a16="http://schemas.microsoft.com/office/drawing/2014/main" id="{303D96C9-C976-5973-5E94-8445F0BDDC83}"/>
              </a:ext>
            </a:extLst>
          </p:cNvPr>
          <p:cNvSpPr>
            <a:spLocks noGrp="1"/>
          </p:cNvSpPr>
          <p:nvPr>
            <p:ph type="body" sz="quarter" idx="17"/>
          </p:nvPr>
        </p:nvSpPr>
        <p:spPr>
          <a:xfrm>
            <a:off x="773112" y="614528"/>
            <a:ext cx="9634538" cy="4292009"/>
          </a:xfrm>
        </p:spPr>
        <p:txBody>
          <a:bodyPr anchor="ctr" anchorCtr="0">
            <a:normAutofit/>
          </a:bodyPr>
          <a:lstStyle>
            <a:lvl1pPr marL="0" indent="0">
              <a:buNone/>
              <a:defRPr sz="2400">
                <a:solidFill>
                  <a:srgbClr val="49484F"/>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pic>
        <p:nvPicPr>
          <p:cNvPr id="16" name="Picture 15">
            <a:extLst>
              <a:ext uri="{FF2B5EF4-FFF2-40B4-BE49-F238E27FC236}">
                <a16:creationId xmlns:a16="http://schemas.microsoft.com/office/drawing/2014/main" id="{D517B779-F5B2-8614-DF5F-157A750BDBF2}"/>
              </a:ext>
            </a:extLst>
          </p:cNvPr>
          <p:cNvPicPr>
            <a:picLocks noChangeAspect="1"/>
          </p:cNvPicPr>
          <p:nvPr userDrawn="1"/>
        </p:nvPicPr>
        <p:blipFill>
          <a:blip r:embed="rId2"/>
          <a:stretch>
            <a:fillRect/>
          </a:stretch>
        </p:blipFill>
        <p:spPr>
          <a:xfrm>
            <a:off x="0" y="5917659"/>
            <a:ext cx="1685925" cy="629731"/>
          </a:xfrm>
          <a:prstGeom prst="rect">
            <a:avLst/>
          </a:prstGeom>
        </p:spPr>
      </p:pic>
      <p:sp>
        <p:nvSpPr>
          <p:cNvPr id="17" name="TextBox 16">
            <a:extLst>
              <a:ext uri="{FF2B5EF4-FFF2-40B4-BE49-F238E27FC236}">
                <a16:creationId xmlns:a16="http://schemas.microsoft.com/office/drawing/2014/main" id="{56090719-7A67-B5FC-FD61-30446908C9E1}"/>
              </a:ext>
            </a:extLst>
          </p:cNvPr>
          <p:cNvSpPr txBox="1"/>
          <p:nvPr userDrawn="1"/>
        </p:nvSpPr>
        <p:spPr>
          <a:xfrm>
            <a:off x="0" y="6552986"/>
            <a:ext cx="2700670" cy="261610"/>
          </a:xfrm>
          <a:prstGeom prst="rect">
            <a:avLst/>
          </a:prstGeom>
          <a:noFill/>
        </p:spPr>
        <p:txBody>
          <a:bodyPr wrap="square" rtlCol="0">
            <a:spAutoFit/>
          </a:bodyPr>
          <a:lstStyle/>
          <a:p>
            <a:r>
              <a:rPr lang="en-US" sz="1100" b="1" i="0" dirty="0" err="1">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30514127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 DK Blue no footer">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AB7D7D7-55EC-9CA9-064C-EE2FB41ACB19}"/>
              </a:ext>
            </a:extLst>
          </p:cNvPr>
          <p:cNvSpPr/>
          <p:nvPr userDrawn="1"/>
        </p:nvSpPr>
        <p:spPr>
          <a:xfrm>
            <a:off x="0" y="-1"/>
            <a:ext cx="12192000" cy="6858001"/>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01704D3-D897-86C1-C72F-9D91852E4087}"/>
              </a:ext>
            </a:extLst>
          </p:cNvPr>
          <p:cNvPicPr>
            <a:picLocks noChangeAspect="1"/>
          </p:cNvPicPr>
          <p:nvPr userDrawn="1"/>
        </p:nvPicPr>
        <p:blipFill>
          <a:blip r:embed="rId2"/>
          <a:stretch>
            <a:fillRect/>
          </a:stretch>
        </p:blipFill>
        <p:spPr>
          <a:xfrm>
            <a:off x="0" y="5917659"/>
            <a:ext cx="1685925" cy="629731"/>
          </a:xfrm>
          <a:prstGeom prst="rect">
            <a:avLst/>
          </a:prstGeom>
        </p:spPr>
      </p:pic>
      <p:sp>
        <p:nvSpPr>
          <p:cNvPr id="4" name="TextBox 3">
            <a:extLst>
              <a:ext uri="{FF2B5EF4-FFF2-40B4-BE49-F238E27FC236}">
                <a16:creationId xmlns:a16="http://schemas.microsoft.com/office/drawing/2014/main" id="{FA03CC87-4A59-28A1-2C62-F7AA7AB706AD}"/>
              </a:ext>
            </a:extLst>
          </p:cNvPr>
          <p:cNvSpPr txBox="1"/>
          <p:nvPr userDrawn="1"/>
        </p:nvSpPr>
        <p:spPr>
          <a:xfrm>
            <a:off x="0" y="6552986"/>
            <a:ext cx="2700670" cy="261610"/>
          </a:xfrm>
          <a:prstGeom prst="rect">
            <a:avLst/>
          </a:prstGeom>
          <a:noFill/>
        </p:spPr>
        <p:txBody>
          <a:bodyPr wrap="square" rtlCol="0">
            <a:spAutoFit/>
          </a:bodyPr>
          <a:lstStyle/>
          <a:p>
            <a:r>
              <a:rPr lang="en-US" sz="1100" b="1" i="0" dirty="0" err="1">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709519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Blu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AB7D7D7-55EC-9CA9-064C-EE2FB41ACB19}"/>
              </a:ext>
            </a:extLst>
          </p:cNvPr>
          <p:cNvSpPr/>
          <p:nvPr userDrawn="1"/>
        </p:nvSpPr>
        <p:spPr>
          <a:xfrm>
            <a:off x="0" y="-1"/>
            <a:ext cx="11180763" cy="6858001"/>
          </a:xfrm>
          <a:prstGeom prst="rect">
            <a:avLst/>
          </a:prstGeom>
          <a:solidFill>
            <a:srgbClr val="213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07A8C23-F7ED-A36A-3ADC-FB491AE6FDDB}"/>
              </a:ext>
            </a:extLst>
          </p:cNvPr>
          <p:cNvSpPr/>
          <p:nvPr userDrawn="1"/>
        </p:nvSpPr>
        <p:spPr>
          <a:xfrm>
            <a:off x="11180763" y="0"/>
            <a:ext cx="1011237" cy="685800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pic>
        <p:nvPicPr>
          <p:cNvPr id="9" name="Picture 8">
            <a:extLst>
              <a:ext uri="{FF2B5EF4-FFF2-40B4-BE49-F238E27FC236}">
                <a16:creationId xmlns:a16="http://schemas.microsoft.com/office/drawing/2014/main" id="{C10250BD-6427-CDFF-6695-9DCC389DA06F}"/>
              </a:ext>
            </a:extLst>
          </p:cNvPr>
          <p:cNvPicPr>
            <a:picLocks noChangeAspect="1"/>
          </p:cNvPicPr>
          <p:nvPr userDrawn="1"/>
        </p:nvPicPr>
        <p:blipFill>
          <a:blip r:embed="rId2"/>
          <a:stretch>
            <a:fillRect/>
          </a:stretch>
        </p:blipFill>
        <p:spPr>
          <a:xfrm>
            <a:off x="-1" y="5922506"/>
            <a:ext cx="1685925" cy="638131"/>
          </a:xfrm>
          <a:prstGeom prst="rect">
            <a:avLst/>
          </a:prstGeom>
        </p:spPr>
      </p:pic>
      <p:sp>
        <p:nvSpPr>
          <p:cNvPr id="10" name="TextBox 9">
            <a:extLst>
              <a:ext uri="{FF2B5EF4-FFF2-40B4-BE49-F238E27FC236}">
                <a16:creationId xmlns:a16="http://schemas.microsoft.com/office/drawing/2014/main" id="{1B79067B-7F67-5171-F0EA-FBA0F8CAEA1D}"/>
              </a:ext>
            </a:extLst>
          </p:cNvPr>
          <p:cNvSpPr txBox="1"/>
          <p:nvPr userDrawn="1"/>
        </p:nvSpPr>
        <p:spPr>
          <a:xfrm>
            <a:off x="-1" y="6546930"/>
            <a:ext cx="2700670" cy="261610"/>
          </a:xfrm>
          <a:prstGeom prst="rect">
            <a:avLst/>
          </a:prstGeom>
          <a:noFill/>
        </p:spPr>
        <p:txBody>
          <a:bodyPr wrap="square" rtlCol="0">
            <a:spAutoFit/>
          </a:bodyPr>
          <a:lstStyle/>
          <a:p>
            <a:r>
              <a:rPr lang="en-US" sz="1100" b="1" i="0" dirty="0" err="1">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42858538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White White Footer">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rgbClr val="49484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rgbClr val="49484F"/>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rgbClr val="656E8C"/>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pic>
        <p:nvPicPr>
          <p:cNvPr id="9" name="Picture 8">
            <a:extLst>
              <a:ext uri="{FF2B5EF4-FFF2-40B4-BE49-F238E27FC236}">
                <a16:creationId xmlns:a16="http://schemas.microsoft.com/office/drawing/2014/main" id="{2445296E-8D8C-0737-62E0-A783D1A89333}"/>
              </a:ext>
            </a:extLst>
          </p:cNvPr>
          <p:cNvPicPr>
            <a:picLocks noChangeAspect="1"/>
          </p:cNvPicPr>
          <p:nvPr userDrawn="1"/>
        </p:nvPicPr>
        <p:blipFill>
          <a:blip r:embed="rId2"/>
          <a:stretch>
            <a:fillRect/>
          </a:stretch>
        </p:blipFill>
        <p:spPr>
          <a:xfrm>
            <a:off x="0" y="5917659"/>
            <a:ext cx="1685925" cy="629731"/>
          </a:xfrm>
          <a:prstGeom prst="rect">
            <a:avLst/>
          </a:prstGeom>
        </p:spPr>
      </p:pic>
      <p:sp>
        <p:nvSpPr>
          <p:cNvPr id="10" name="TextBox 9">
            <a:extLst>
              <a:ext uri="{FF2B5EF4-FFF2-40B4-BE49-F238E27FC236}">
                <a16:creationId xmlns:a16="http://schemas.microsoft.com/office/drawing/2014/main" id="{949A94C0-E1FA-4392-9369-C6598607EDCA}"/>
              </a:ext>
            </a:extLst>
          </p:cNvPr>
          <p:cNvSpPr txBox="1"/>
          <p:nvPr userDrawn="1"/>
        </p:nvSpPr>
        <p:spPr>
          <a:xfrm>
            <a:off x="0" y="6552986"/>
            <a:ext cx="2700670" cy="261610"/>
          </a:xfrm>
          <a:prstGeom prst="rect">
            <a:avLst/>
          </a:prstGeom>
          <a:noFill/>
        </p:spPr>
        <p:txBody>
          <a:bodyPr wrap="square" rtlCol="0">
            <a:spAutoFit/>
          </a:bodyPr>
          <a:lstStyle/>
          <a:p>
            <a:r>
              <a:rPr lang="en-US" sz="1100" b="1" i="0" dirty="0" err="1">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39646853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White Light Blue Foo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343179-84C2-68D5-54F9-9E3B0A16C7B5}"/>
              </a:ext>
            </a:extLst>
          </p:cNvPr>
          <p:cNvSpPr/>
          <p:nvPr userDrawn="1"/>
        </p:nvSpPr>
        <p:spPr>
          <a:xfrm>
            <a:off x="11180763" y="0"/>
            <a:ext cx="1011237" cy="6858000"/>
          </a:xfrm>
          <a:prstGeom prst="rect">
            <a:avLst/>
          </a:prstGeom>
          <a:solidFill>
            <a:srgbClr val="656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pic>
        <p:nvPicPr>
          <p:cNvPr id="10" name="Picture 9">
            <a:extLst>
              <a:ext uri="{FF2B5EF4-FFF2-40B4-BE49-F238E27FC236}">
                <a16:creationId xmlns:a16="http://schemas.microsoft.com/office/drawing/2014/main" id="{B1DF4B5E-667B-5135-E74C-0902B8303C6F}"/>
              </a:ext>
            </a:extLst>
          </p:cNvPr>
          <p:cNvPicPr>
            <a:picLocks noChangeAspect="1"/>
          </p:cNvPicPr>
          <p:nvPr userDrawn="1"/>
        </p:nvPicPr>
        <p:blipFill>
          <a:blip r:embed="rId2"/>
          <a:stretch>
            <a:fillRect/>
          </a:stretch>
        </p:blipFill>
        <p:spPr>
          <a:xfrm>
            <a:off x="0" y="5917659"/>
            <a:ext cx="1685925" cy="629731"/>
          </a:xfrm>
          <a:prstGeom prst="rect">
            <a:avLst/>
          </a:prstGeom>
        </p:spPr>
      </p:pic>
      <p:sp>
        <p:nvSpPr>
          <p:cNvPr id="11" name="TextBox 10">
            <a:extLst>
              <a:ext uri="{FF2B5EF4-FFF2-40B4-BE49-F238E27FC236}">
                <a16:creationId xmlns:a16="http://schemas.microsoft.com/office/drawing/2014/main" id="{5E985710-EEB8-59A9-37D6-9A864670EF17}"/>
              </a:ext>
            </a:extLst>
          </p:cNvPr>
          <p:cNvSpPr txBox="1"/>
          <p:nvPr userDrawn="1"/>
        </p:nvSpPr>
        <p:spPr>
          <a:xfrm>
            <a:off x="0" y="6552986"/>
            <a:ext cx="2700670" cy="261610"/>
          </a:xfrm>
          <a:prstGeom prst="rect">
            <a:avLst/>
          </a:prstGeom>
          <a:noFill/>
        </p:spPr>
        <p:txBody>
          <a:bodyPr wrap="square" rtlCol="0">
            <a:spAutoFit/>
          </a:bodyPr>
          <a:lstStyle/>
          <a:p>
            <a:r>
              <a:rPr lang="en-US" sz="1100" b="1" i="0" dirty="0" err="1">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10012125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olank White Dark Blue Foot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07A8C23-F7ED-A36A-3ADC-FB491AE6FDDB}"/>
              </a:ext>
            </a:extLst>
          </p:cNvPr>
          <p:cNvSpPr/>
          <p:nvPr userDrawn="1"/>
        </p:nvSpPr>
        <p:spPr>
          <a:xfrm>
            <a:off x="11180763" y="0"/>
            <a:ext cx="1011237" cy="685800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pic>
        <p:nvPicPr>
          <p:cNvPr id="8" name="Picture 7">
            <a:extLst>
              <a:ext uri="{FF2B5EF4-FFF2-40B4-BE49-F238E27FC236}">
                <a16:creationId xmlns:a16="http://schemas.microsoft.com/office/drawing/2014/main" id="{A60E71B1-8F5E-57CF-5107-C07A9DB7C4AD}"/>
              </a:ext>
            </a:extLst>
          </p:cNvPr>
          <p:cNvPicPr>
            <a:picLocks noChangeAspect="1"/>
          </p:cNvPicPr>
          <p:nvPr userDrawn="1"/>
        </p:nvPicPr>
        <p:blipFill>
          <a:blip r:embed="rId2"/>
          <a:stretch>
            <a:fillRect/>
          </a:stretch>
        </p:blipFill>
        <p:spPr>
          <a:xfrm>
            <a:off x="0" y="5917659"/>
            <a:ext cx="1685925" cy="629731"/>
          </a:xfrm>
          <a:prstGeom prst="rect">
            <a:avLst/>
          </a:prstGeom>
        </p:spPr>
      </p:pic>
      <p:sp>
        <p:nvSpPr>
          <p:cNvPr id="9" name="TextBox 8">
            <a:extLst>
              <a:ext uri="{FF2B5EF4-FFF2-40B4-BE49-F238E27FC236}">
                <a16:creationId xmlns:a16="http://schemas.microsoft.com/office/drawing/2014/main" id="{0552E657-A4FB-37E3-EE20-DED866952A03}"/>
              </a:ext>
            </a:extLst>
          </p:cNvPr>
          <p:cNvSpPr txBox="1"/>
          <p:nvPr userDrawn="1"/>
        </p:nvSpPr>
        <p:spPr>
          <a:xfrm>
            <a:off x="0" y="6552986"/>
            <a:ext cx="2700670" cy="261610"/>
          </a:xfrm>
          <a:prstGeom prst="rect">
            <a:avLst/>
          </a:prstGeom>
          <a:noFill/>
        </p:spPr>
        <p:txBody>
          <a:bodyPr wrap="square" rtlCol="0">
            <a:spAutoFit/>
          </a:bodyPr>
          <a:lstStyle/>
          <a:p>
            <a:r>
              <a:rPr lang="en-US" sz="1100" b="1" i="0" dirty="0" err="1">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rgbClr val="213166"/>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extLst>
      <p:ext uri="{BB962C8B-B14F-4D97-AF65-F5344CB8AC3E}">
        <p14:creationId xmlns:p14="http://schemas.microsoft.com/office/powerpoint/2010/main" val="14397996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30 -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AB7D7D7-55EC-9CA9-064C-EE2FB41ACB19}"/>
              </a:ext>
            </a:extLst>
          </p:cNvPr>
          <p:cNvSpPr/>
          <p:nvPr userDrawn="1"/>
        </p:nvSpPr>
        <p:spPr>
          <a:xfrm>
            <a:off x="0" y="-1"/>
            <a:ext cx="11180763" cy="6858001"/>
          </a:xfrm>
          <a:prstGeom prst="rect">
            <a:avLst/>
          </a:prstGeom>
          <a:solidFill>
            <a:srgbClr val="213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AAD5F93C-DAB9-78AA-A790-498B50D126D2}"/>
              </a:ext>
            </a:extLst>
          </p:cNvPr>
          <p:cNvSpPr/>
          <p:nvPr userDrawn="1"/>
        </p:nvSpPr>
        <p:spPr>
          <a:xfrm>
            <a:off x="6602769" y="3124616"/>
            <a:ext cx="5908921" cy="5908921"/>
          </a:xfrm>
          <a:prstGeom prst="ellipse">
            <a:avLst/>
          </a:prstGeom>
          <a:solidFill>
            <a:srgbClr val="656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07A8C23-F7ED-A36A-3ADC-FB491AE6FDDB}"/>
              </a:ext>
            </a:extLst>
          </p:cNvPr>
          <p:cNvSpPr/>
          <p:nvPr userDrawn="1"/>
        </p:nvSpPr>
        <p:spPr>
          <a:xfrm>
            <a:off x="11180763" y="0"/>
            <a:ext cx="1011237" cy="6858000"/>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D6B7BFA-FB8C-8DB5-FAE4-DAD20F992023}"/>
              </a:ext>
            </a:extLst>
          </p:cNvPr>
          <p:cNvCxnSpPr>
            <a:cxnSpLocks/>
          </p:cNvCxnSpPr>
          <p:nvPr userDrawn="1"/>
        </p:nvCxnSpPr>
        <p:spPr>
          <a:xfrm flipV="1">
            <a:off x="11683450" y="-1"/>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40AEE7-24CC-47E4-7F59-19659EAB97BE}"/>
              </a:ext>
            </a:extLst>
          </p:cNvPr>
          <p:cNvCxnSpPr>
            <a:cxnSpLocks/>
          </p:cNvCxnSpPr>
          <p:nvPr userDrawn="1"/>
        </p:nvCxnSpPr>
        <p:spPr>
          <a:xfrm flipV="1">
            <a:off x="11683450" y="5933660"/>
            <a:ext cx="9945" cy="9243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9502D458-6D40-60D8-B331-4166ACB17BEC}"/>
              </a:ext>
            </a:extLst>
          </p:cNvPr>
          <p:cNvSpPr/>
          <p:nvPr userDrawn="1"/>
        </p:nvSpPr>
        <p:spPr>
          <a:xfrm>
            <a:off x="-732246" y="-852414"/>
            <a:ext cx="3533613" cy="3533613"/>
          </a:xfrm>
          <a:prstGeom prst="ellipse">
            <a:avLst/>
          </a:prstGeom>
          <a:solidFill>
            <a:srgbClr val="656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98A0042-0C7E-386A-7701-2388A34E6295}"/>
              </a:ext>
            </a:extLst>
          </p:cNvPr>
          <p:cNvSpPr/>
          <p:nvPr userDrawn="1"/>
        </p:nvSpPr>
        <p:spPr>
          <a:xfrm>
            <a:off x="888998" y="590764"/>
            <a:ext cx="4522335" cy="2533852"/>
          </a:xfrm>
          <a:prstGeom prst="rect">
            <a:avLst/>
          </a:prstGeom>
          <a:solidFill>
            <a:srgbClr val="213166"/>
          </a:solidFill>
          <a:ln w="38100">
            <a:solidFill>
              <a:srgbClr val="F6B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21">
            <a:extLst>
              <a:ext uri="{FF2B5EF4-FFF2-40B4-BE49-F238E27FC236}">
                <a16:creationId xmlns:a16="http://schemas.microsoft.com/office/drawing/2014/main" id="{3A44BB9B-6CEC-0001-ECD6-16ED20C3F857}"/>
              </a:ext>
            </a:extLst>
          </p:cNvPr>
          <p:cNvSpPr>
            <a:spLocks noGrp="1"/>
          </p:cNvSpPr>
          <p:nvPr>
            <p:ph type="body" sz="quarter" idx="15"/>
          </p:nvPr>
        </p:nvSpPr>
        <p:spPr>
          <a:xfrm>
            <a:off x="1285904" y="908535"/>
            <a:ext cx="3758794" cy="1904407"/>
          </a:xfrm>
        </p:spPr>
        <p:txBody>
          <a:bodyPr>
            <a:normAutofit/>
          </a:bodyPr>
          <a:lstStyle>
            <a:lvl1pPr marL="0" indent="0">
              <a:buNone/>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
        <p:nvSpPr>
          <p:cNvPr id="28" name="Text Placeholder 27">
            <a:extLst>
              <a:ext uri="{FF2B5EF4-FFF2-40B4-BE49-F238E27FC236}">
                <a16:creationId xmlns:a16="http://schemas.microsoft.com/office/drawing/2014/main" id="{73276707-D175-2F4A-9087-2C2840A2827B}"/>
              </a:ext>
            </a:extLst>
          </p:cNvPr>
          <p:cNvSpPr>
            <a:spLocks noGrp="1"/>
          </p:cNvSpPr>
          <p:nvPr>
            <p:ph type="body" sz="quarter" idx="16" hasCustomPrompt="1"/>
          </p:nvPr>
        </p:nvSpPr>
        <p:spPr>
          <a:xfrm rot="16200000">
            <a:off x="9178790" y="3235324"/>
            <a:ext cx="5009321" cy="387350"/>
          </a:xfrm>
        </p:spPr>
        <p:txBody>
          <a:bodyPr anchor="ctr" anchorCtr="0">
            <a:normAutofit/>
          </a:bodyPr>
          <a:lstStyle>
            <a:lvl1pPr marL="0" indent="0" algn="ctr">
              <a:buNone/>
              <a:defRPr sz="12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 | </a:t>
            </a:r>
            <a:fld id="{BF67DDC9-57AD-AC42-BF42-6AAB863B5905}" type="slidenum">
              <a:rPr lang="en-US" smtClean="0"/>
              <a:t>‹#›</a:t>
            </a:fld>
            <a:endParaRPr lang="en-US" dirty="0"/>
          </a:p>
        </p:txBody>
      </p:sp>
      <p:sp>
        <p:nvSpPr>
          <p:cNvPr id="23" name="Rectangle 22">
            <a:extLst>
              <a:ext uri="{FF2B5EF4-FFF2-40B4-BE49-F238E27FC236}">
                <a16:creationId xmlns:a16="http://schemas.microsoft.com/office/drawing/2014/main" id="{20DEA56B-C1CC-6C69-936E-27F360C44EF4}"/>
              </a:ext>
            </a:extLst>
          </p:cNvPr>
          <p:cNvSpPr/>
          <p:nvPr userDrawn="1"/>
        </p:nvSpPr>
        <p:spPr>
          <a:xfrm>
            <a:off x="5782250" y="590765"/>
            <a:ext cx="4522335" cy="2533852"/>
          </a:xfrm>
          <a:prstGeom prst="rect">
            <a:avLst/>
          </a:prstGeom>
          <a:solidFill>
            <a:srgbClr val="213166"/>
          </a:solidFill>
          <a:ln w="38100">
            <a:solidFill>
              <a:srgbClr val="F6B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1">
            <a:extLst>
              <a:ext uri="{FF2B5EF4-FFF2-40B4-BE49-F238E27FC236}">
                <a16:creationId xmlns:a16="http://schemas.microsoft.com/office/drawing/2014/main" id="{465B64EF-6C26-3D7F-B4A5-E6B082BCF3EB}"/>
              </a:ext>
            </a:extLst>
          </p:cNvPr>
          <p:cNvSpPr>
            <a:spLocks noGrp="1"/>
          </p:cNvSpPr>
          <p:nvPr>
            <p:ph type="body" sz="quarter" idx="17"/>
          </p:nvPr>
        </p:nvSpPr>
        <p:spPr>
          <a:xfrm>
            <a:off x="6143579" y="908535"/>
            <a:ext cx="3764101" cy="1904407"/>
          </a:xfrm>
        </p:spPr>
        <p:txBody>
          <a:bodyPr>
            <a:normAutofit/>
          </a:bodyPr>
          <a:lstStyle>
            <a:lvl1pPr marL="0" indent="0">
              <a:buNone/>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pic>
        <p:nvPicPr>
          <p:cNvPr id="26" name="Picture 25">
            <a:extLst>
              <a:ext uri="{FF2B5EF4-FFF2-40B4-BE49-F238E27FC236}">
                <a16:creationId xmlns:a16="http://schemas.microsoft.com/office/drawing/2014/main" id="{E7EF30BA-DBF8-11D9-30CC-7891A1B2DAA2}"/>
              </a:ext>
            </a:extLst>
          </p:cNvPr>
          <p:cNvPicPr>
            <a:picLocks noChangeAspect="1"/>
          </p:cNvPicPr>
          <p:nvPr userDrawn="1"/>
        </p:nvPicPr>
        <p:blipFill>
          <a:blip r:embed="rId2"/>
          <a:stretch>
            <a:fillRect/>
          </a:stretch>
        </p:blipFill>
        <p:spPr>
          <a:xfrm>
            <a:off x="-1" y="5922506"/>
            <a:ext cx="1685925" cy="638131"/>
          </a:xfrm>
          <a:prstGeom prst="rect">
            <a:avLst/>
          </a:prstGeom>
        </p:spPr>
      </p:pic>
      <p:sp>
        <p:nvSpPr>
          <p:cNvPr id="30" name="TextBox 29">
            <a:extLst>
              <a:ext uri="{FF2B5EF4-FFF2-40B4-BE49-F238E27FC236}">
                <a16:creationId xmlns:a16="http://schemas.microsoft.com/office/drawing/2014/main" id="{8B20E78F-D844-6A73-D774-06D71C8A5CFF}"/>
              </a:ext>
            </a:extLst>
          </p:cNvPr>
          <p:cNvSpPr txBox="1"/>
          <p:nvPr userDrawn="1"/>
        </p:nvSpPr>
        <p:spPr>
          <a:xfrm>
            <a:off x="-1" y="6546930"/>
            <a:ext cx="2700670" cy="261610"/>
          </a:xfrm>
          <a:prstGeom prst="rect">
            <a:avLst/>
          </a:prstGeom>
          <a:noFill/>
        </p:spPr>
        <p:txBody>
          <a:bodyPr wrap="square" rtlCol="0">
            <a:spAutoFit/>
          </a:bodyPr>
          <a:lstStyle/>
          <a:p>
            <a:r>
              <a:rPr lang="en-US" sz="1100" b="1" i="0" dirty="0" err="1">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CareerEd.org</a:t>
            </a:r>
            <a:endParaRPr lang="en-US" sz="1100" b="1" i="0"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3" name="Rectangle 2">
            <a:extLst>
              <a:ext uri="{FF2B5EF4-FFF2-40B4-BE49-F238E27FC236}">
                <a16:creationId xmlns:a16="http://schemas.microsoft.com/office/drawing/2014/main" id="{6A12E8F3-3C96-815F-9DC4-5448BB00DCAE}"/>
              </a:ext>
            </a:extLst>
          </p:cNvPr>
          <p:cNvSpPr/>
          <p:nvPr userDrawn="1"/>
        </p:nvSpPr>
        <p:spPr>
          <a:xfrm>
            <a:off x="889000" y="3437366"/>
            <a:ext cx="9415584" cy="2066451"/>
          </a:xfrm>
          <a:prstGeom prst="rect">
            <a:avLst/>
          </a:prstGeom>
          <a:solidFill>
            <a:srgbClr val="213166"/>
          </a:solidFill>
          <a:ln w="38100">
            <a:solidFill>
              <a:srgbClr val="F6B3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1">
            <a:extLst>
              <a:ext uri="{FF2B5EF4-FFF2-40B4-BE49-F238E27FC236}">
                <a16:creationId xmlns:a16="http://schemas.microsoft.com/office/drawing/2014/main" id="{B3BBBA23-5255-864B-1339-BB579FFA30D9}"/>
              </a:ext>
            </a:extLst>
          </p:cNvPr>
          <p:cNvSpPr>
            <a:spLocks noGrp="1"/>
          </p:cNvSpPr>
          <p:nvPr>
            <p:ph type="body" sz="quarter" idx="19"/>
          </p:nvPr>
        </p:nvSpPr>
        <p:spPr>
          <a:xfrm>
            <a:off x="1285904" y="3746969"/>
            <a:ext cx="8621776" cy="1417215"/>
          </a:xfrm>
        </p:spPr>
        <p:txBody>
          <a:bodyPr>
            <a:normAutofit/>
          </a:bodyPr>
          <a:lstStyle>
            <a:lvl1pPr marL="0" indent="0">
              <a:buNone/>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sz="1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p:txBody>
      </p:sp>
    </p:spTree>
    <p:extLst>
      <p:ext uri="{BB962C8B-B14F-4D97-AF65-F5344CB8AC3E}">
        <p14:creationId xmlns:p14="http://schemas.microsoft.com/office/powerpoint/2010/main" val="225349001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36ED03-68CA-6B01-8A5B-FB9CE16DB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9F4A3D-3DA3-C853-C990-096CA4374E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8FE7C2-0500-B9BD-3254-9EC6A5D21D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CEE7F4-0EEE-AF49-B7F6-E8F0ABF94999}" type="datetime1">
              <a:rPr lang="en-US" smtClean="0"/>
              <a:t>12/23/2024</a:t>
            </a:fld>
            <a:endParaRPr lang="en-US"/>
          </a:p>
        </p:txBody>
      </p:sp>
      <p:sp>
        <p:nvSpPr>
          <p:cNvPr id="5" name="Footer Placeholder 4">
            <a:extLst>
              <a:ext uri="{FF2B5EF4-FFF2-40B4-BE49-F238E27FC236}">
                <a16:creationId xmlns:a16="http://schemas.microsoft.com/office/drawing/2014/main" id="{F13BEDE5-1EC3-4B92-BCEC-A358E3C705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(Name of Presentation) | (date) | (#)</a:t>
            </a:r>
          </a:p>
        </p:txBody>
      </p:sp>
      <p:sp>
        <p:nvSpPr>
          <p:cNvPr id="6" name="Slide Number Placeholder 5">
            <a:extLst>
              <a:ext uri="{FF2B5EF4-FFF2-40B4-BE49-F238E27FC236}">
                <a16:creationId xmlns:a16="http://schemas.microsoft.com/office/drawing/2014/main" id="{D0904D0A-D496-D728-729A-0D3A1C29DD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1E3514-8E38-7941-93D0-2FFAB64047CE}" type="slidenum">
              <a:rPr lang="en-US" smtClean="0"/>
              <a:t>‹#›</a:t>
            </a:fld>
            <a:endParaRPr lang="en-US"/>
          </a:p>
        </p:txBody>
      </p:sp>
    </p:spTree>
    <p:extLst>
      <p:ext uri="{BB962C8B-B14F-4D97-AF65-F5344CB8AC3E}">
        <p14:creationId xmlns:p14="http://schemas.microsoft.com/office/powerpoint/2010/main" val="474663157"/>
      </p:ext>
    </p:extLst>
  </p:cSld>
  <p:clrMap bg1="lt1" tx1="dk1" bg2="lt2" tx2="dk2" accent1="accent1" accent2="accent2" accent3="accent3" accent4="accent4" accent5="accent5" accent6="accent6" hlink="hlink" folHlink="folHlink"/>
  <p:sldLayoutIdLst>
    <p:sldLayoutId id="2147483649" r:id="rId1"/>
    <p:sldLayoutId id="2147483677" r:id="rId2"/>
    <p:sldLayoutId id="2147483689" r:id="rId3"/>
    <p:sldLayoutId id="2147483691" r:id="rId4"/>
    <p:sldLayoutId id="2147483676" r:id="rId5"/>
    <p:sldLayoutId id="2147483678" r:id="rId6"/>
    <p:sldLayoutId id="2147483658" r:id="rId7"/>
    <p:sldLayoutId id="2147483661" r:id="rId8"/>
    <p:sldLayoutId id="2147483680" r:id="rId9"/>
    <p:sldLayoutId id="2147483679" r:id="rId10"/>
    <p:sldLayoutId id="2147483665" r:id="rId11"/>
    <p:sldLayoutId id="2147483682" r:id="rId12"/>
    <p:sldLayoutId id="2147483683" r:id="rId13"/>
    <p:sldLayoutId id="2147483694" r:id="rId14"/>
    <p:sldLayoutId id="2147483684" r:id="rId15"/>
    <p:sldLayoutId id="2147483674" r:id="rId16"/>
    <p:sldLayoutId id="2147483700" r:id="rId17"/>
    <p:sldLayoutId id="2147483693" r:id="rId18"/>
    <p:sldLayoutId id="2147483696" r:id="rId19"/>
    <p:sldLayoutId id="2147483697" r:id="rId20"/>
    <p:sldLayoutId id="2147483703" r:id="rId21"/>
    <p:sldLayoutId id="2147483701" r:id="rId22"/>
    <p:sldLayoutId id="2147483698" r:id="rId23"/>
    <p:sldLayoutId id="2147483699" r:id="rId24"/>
    <p:sldLayoutId id="2147483650" r:id="rId25"/>
    <p:sldLayoutId id="2147483675" r:id="rId26"/>
    <p:sldLayoutId id="2147483660" r:id="rId27"/>
    <p:sldLayoutId id="2147483692" r:id="rId28"/>
    <p:sldLayoutId id="2147483673" r:id="rId29"/>
    <p:sldLayoutId id="2147483690" r:id="rId30"/>
    <p:sldLayoutId id="2147483662" r:id="rId31"/>
    <p:sldLayoutId id="2147483664" r:id="rId32"/>
    <p:sldLayoutId id="2147483663" r:id="rId33"/>
    <p:sldLayoutId id="2147483672" r:id="rId34"/>
    <p:sldLayoutId id="2147483702" r:id="rId35"/>
    <p:sldLayoutId id="2147483686" r:id="rId36"/>
    <p:sldLayoutId id="2147483695" r:id="rId37"/>
    <p:sldLayoutId id="2147483669" r:id="rId38"/>
    <p:sldLayoutId id="2147483666" r:id="rId39"/>
    <p:sldLayoutId id="2147483681" r:id="rId40"/>
    <p:sldLayoutId id="2147483685" r:id="rId41"/>
    <p:sldLayoutId id="2147483687" r:id="rId42"/>
    <p:sldLayoutId id="2147483704" r:id="rId4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g"/><Relationship Id="rId7" Type="http://schemas.openxmlformats.org/officeDocument/2006/relationships/image" Target="../media/image11.jpg"/><Relationship Id="rId12" Type="http://schemas.openxmlformats.org/officeDocument/2006/relationships/image" Target="../media/image16.jpg"/><Relationship Id="rId2" Type="http://schemas.openxmlformats.org/officeDocument/2006/relationships/image" Target="../media/image6.emf"/><Relationship Id="rId1" Type="http://schemas.openxmlformats.org/officeDocument/2006/relationships/slideLayout" Target="../slideLayouts/slideLayout2.xml"/><Relationship Id="rId6" Type="http://schemas.openxmlformats.org/officeDocument/2006/relationships/image" Target="../media/image10.jpg"/><Relationship Id="rId11" Type="http://schemas.openxmlformats.org/officeDocument/2006/relationships/image" Target="../media/image15.png"/><Relationship Id="rId5" Type="http://schemas.openxmlformats.org/officeDocument/2006/relationships/image" Target="../media/image9.jpg"/><Relationship Id="rId10" Type="http://schemas.openxmlformats.org/officeDocument/2006/relationships/image" Target="../media/image14.jpg"/><Relationship Id="rId4" Type="http://schemas.openxmlformats.org/officeDocument/2006/relationships/image" Target="../media/image8.emf"/><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hyperlink" Target="https://myworkforceconnection.org/wp-content/uploads/2022/05/Sector-Analysis_Imperial-County_2022-05-14.pdf" TargetMode="External"/><Relationship Id="rId2" Type="http://schemas.openxmlformats.org/officeDocument/2006/relationships/hyperlink" Target="http://progress.inclusivesd.org/"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myworkforceconnection.org/wp-content/uploads/2022/05/Sector-Analysis_Imperial-County_2022-05-14.pdf" TargetMode="External"/><Relationship Id="rId2" Type="http://schemas.openxmlformats.org/officeDocument/2006/relationships/hyperlink" Target="http://www.ivworkforce.com/media/managed/Economy_Overview_Imperial_County_CA_1129.pdf" TargetMode="Externa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www.sandiegouniontribune.com/news/california/story/2022-05-09/californians-say-uc-and-csu-tuition-is-unaffordable-despite-financial-aid" TargetMode="External"/><Relationship Id="rId2" Type="http://schemas.openxmlformats.org/officeDocument/2006/relationships/hyperlink" Target="https://nam04.safelinks.protection.outlook.com/?url=https%3A%2F%2Fwww.strategies360.com%2Flanding%2Fcaliforniapolling%2F&amp;amp;data=05%7C01%7CTeresa.Watanabe%40latimes.com%7Cb635ef6078c2425cada108da2ee9dba8%7Ca42080b34dd948b4bf44d70d3bbaf5d2%7C0%7C0%7C637873879414201422%7CUnknown%7CTWFpbGZsb3d8eyJWIjoiMC4wLjAwMDAiLCJQIjoiV2luMzIiLCJBTiI6Ik1haWwiLCJXVCI6Mn0%3D%7C3000%7C%7C%7C&amp;amp;sdata=febF1vsCza7lCB4NrNsq6WuXakdof6NI8JT3XrcvnvE%3D&amp;amp;reserved=0" TargetMode="Externa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hyperlink" Target="https://drive.google.com/file/d/1zYCUYyejjNG689GfRiM06_TflIx7qwIv/view" TargetMode="Externa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2" Type="http://schemas.openxmlformats.org/officeDocument/2006/relationships/image" Target="../media/image22.jpg"/><Relationship Id="rId1" Type="http://schemas.openxmlformats.org/officeDocument/2006/relationships/slideLayout" Target="../slideLayouts/slideLayout10.xml"/><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slides/_rels/slide1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image" Target="../media/image35.emf"/><Relationship Id="rId7" Type="http://schemas.openxmlformats.org/officeDocument/2006/relationships/image" Target="../media/image39.emf"/><Relationship Id="rId12" Type="http://schemas.openxmlformats.org/officeDocument/2006/relationships/image" Target="../media/image44.emf"/><Relationship Id="rId2" Type="http://schemas.openxmlformats.org/officeDocument/2006/relationships/image" Target="../media/image34.emf"/><Relationship Id="rId1" Type="http://schemas.openxmlformats.org/officeDocument/2006/relationships/slideLayout" Target="../slideLayouts/slideLayout39.xml"/><Relationship Id="rId6" Type="http://schemas.openxmlformats.org/officeDocument/2006/relationships/image" Target="../media/image38.emf"/><Relationship Id="rId11" Type="http://schemas.openxmlformats.org/officeDocument/2006/relationships/image" Target="../media/image43.emf"/><Relationship Id="rId5" Type="http://schemas.openxmlformats.org/officeDocument/2006/relationships/image" Target="../media/image37.emf"/><Relationship Id="rId10" Type="http://schemas.openxmlformats.org/officeDocument/2006/relationships/image" Target="../media/image42.emf"/><Relationship Id="rId4" Type="http://schemas.openxmlformats.org/officeDocument/2006/relationships/image" Target="../media/image36.emf"/><Relationship Id="rId9" Type="http://schemas.openxmlformats.org/officeDocument/2006/relationships/image" Target="../media/image41.emf"/></Relationships>
</file>

<file path=ppt/slides/_rels/slide15.xml.rels><?xml version="1.0" encoding="UTF-8" standalone="yes"?>
<Relationships xmlns="http://schemas.openxmlformats.org/package/2006/relationships"><Relationship Id="rId8" Type="http://schemas.openxmlformats.org/officeDocument/2006/relationships/image" Target="../media/image50.jpg"/><Relationship Id="rId3" Type="http://schemas.openxmlformats.org/officeDocument/2006/relationships/image" Target="../media/image45.jpg"/><Relationship Id="rId7" Type="http://schemas.openxmlformats.org/officeDocument/2006/relationships/image" Target="../media/image49.jp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48.jpg"/><Relationship Id="rId5" Type="http://schemas.openxmlformats.org/officeDocument/2006/relationships/image" Target="../media/image47.jpg"/><Relationship Id="rId10" Type="http://schemas.openxmlformats.org/officeDocument/2006/relationships/hyperlink" Target="https://www.sandiegobusiness.org/about-edc/our-initiatives/advancing-san-diego/preferred-providers/" TargetMode="External"/><Relationship Id="rId4" Type="http://schemas.openxmlformats.org/officeDocument/2006/relationships/image" Target="../media/image46.jpg"/><Relationship Id="rId9" Type="http://schemas.openxmlformats.org/officeDocument/2006/relationships/image" Target="../media/image51.jpg"/></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g"/><Relationship Id="rId1" Type="http://schemas.openxmlformats.org/officeDocument/2006/relationships/slideLayout" Target="../slideLayouts/slideLayout13.xml"/><Relationship Id="rId5" Type="http://schemas.openxmlformats.org/officeDocument/2006/relationships/hyperlink" Target="https://www.sandiegobusiness.org/about-edc/our-initiatives/advancing-san-diego/preferred-providers/" TargetMode="External"/><Relationship Id="rId4" Type="http://schemas.openxmlformats.org/officeDocument/2006/relationships/image" Target="../media/image54.svg"/></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g"/><Relationship Id="rId1" Type="http://schemas.openxmlformats.org/officeDocument/2006/relationships/slideLayout" Target="../slideLayouts/slideLayout13.xml"/><Relationship Id="rId5" Type="http://schemas.openxmlformats.org/officeDocument/2006/relationships/hyperlink" Target="https://www.sandiegobusiness.org/about-edc/our-initiatives/advancing-san-diego/preferred-providers/" TargetMode="External"/><Relationship Id="rId4" Type="http://schemas.openxmlformats.org/officeDocument/2006/relationships/image" Target="../media/image57.svg"/></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g"/><Relationship Id="rId1" Type="http://schemas.openxmlformats.org/officeDocument/2006/relationships/slideLayout" Target="../slideLayouts/slideLayout13.xml"/><Relationship Id="rId5" Type="http://schemas.openxmlformats.org/officeDocument/2006/relationships/hyperlink" Target="https://www.sandiegobusiness.org/about-edc/our-initiatives/advancing-san-diego/preferred-providers/" TargetMode="External"/><Relationship Id="rId4" Type="http://schemas.openxmlformats.org/officeDocument/2006/relationships/image" Target="../media/image60.svg"/></Relationships>
</file>

<file path=ppt/slides/_rels/slide1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g"/><Relationship Id="rId1" Type="http://schemas.openxmlformats.org/officeDocument/2006/relationships/slideLayout" Target="../slideLayouts/slideLayout13.xml"/><Relationship Id="rId5" Type="http://schemas.openxmlformats.org/officeDocument/2006/relationships/hyperlink" Target="https://www.sandiegobusiness.org/about-edc/our-initiatives/advancing-san-diego/preferred-providers/" TargetMode="External"/><Relationship Id="rId4" Type="http://schemas.openxmlformats.org/officeDocument/2006/relationships/image" Target="../media/image63.svg"/></Relationships>
</file>

<file path=ppt/slides/_rels/slide2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g"/><Relationship Id="rId1" Type="http://schemas.openxmlformats.org/officeDocument/2006/relationships/slideLayout" Target="../slideLayouts/slideLayout13.xml"/><Relationship Id="rId5" Type="http://schemas.openxmlformats.org/officeDocument/2006/relationships/hyperlink" Target="https://www.sandiegobusiness.org/about-edc/our-initiatives/advancing-san-diego/preferred-providers/" TargetMode="External"/><Relationship Id="rId4" Type="http://schemas.openxmlformats.org/officeDocument/2006/relationships/image" Target="../media/image66.svg"/></Relationships>
</file>

<file path=ppt/slides/_rels/slide21.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Layout" Target="../slideLayouts/slideLayout13.xml"/><Relationship Id="rId5" Type="http://schemas.openxmlformats.org/officeDocument/2006/relationships/image" Target="../media/image69.jpg"/><Relationship Id="rId4" Type="http://schemas.openxmlformats.org/officeDocument/2006/relationships/hyperlink" Target="https://www.sandiegobusiness.org/about-edc/our-initiatives/advancing-san-diego/preferred-provider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70.jp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74.svg"/><Relationship Id="rId5" Type="http://schemas.openxmlformats.org/officeDocument/2006/relationships/image" Target="../media/image73.png"/><Relationship Id="rId4" Type="http://schemas.openxmlformats.org/officeDocument/2006/relationships/image" Target="../media/image72.svg"/></Relationships>
</file>

<file path=ppt/slides/_rels/slide24.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image" Target="../media/image75.jp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77.emf"/><Relationship Id="rId1" Type="http://schemas.openxmlformats.org/officeDocument/2006/relationships/slideLayout" Target="../slideLayouts/slideLayout17.xml"/><Relationship Id="rId4" Type="http://schemas.openxmlformats.org/officeDocument/2006/relationships/image" Target="../media/image7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78.jp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slideLayout" Target="../slideLayouts/slideLayout39.xml"/><Relationship Id="rId1" Type="http://schemas.openxmlformats.org/officeDocument/2006/relationships/video" Target="https://www.youtube.com/embed/mWRO9fJXsR0?start=1&amp;feature=oembed"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82.jpg"/><Relationship Id="rId1" Type="http://schemas.openxmlformats.org/officeDocument/2006/relationships/slideLayout" Target="../slideLayouts/slideLayout23.xml"/><Relationship Id="rId4" Type="http://schemas.openxmlformats.org/officeDocument/2006/relationships/image" Target="../media/image83.jpg"/></Relationships>
</file>

<file path=ppt/slides/_rels/slide33.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B2104CF9-8451-985C-FB9F-1546F05D6340}"/>
              </a:ext>
            </a:extLst>
          </p:cNvPr>
          <p:cNvPicPr>
            <a:picLocks noGrp="1" noChangeAspect="1"/>
          </p:cNvPicPr>
          <p:nvPr>
            <p:ph type="pic" sz="quarter" idx="11"/>
          </p:nvPr>
        </p:nvPicPr>
        <p:blipFill rotWithShape="1">
          <a:blip r:embed="rId2"/>
          <a:srcRect l="19713" t="-34929" r="-40262" b="-45867"/>
          <a:stretch/>
        </p:blipFill>
        <p:spPr>
          <a:xfrm>
            <a:off x="3934152" y="-2395479"/>
            <a:ext cx="12398990" cy="12398990"/>
          </a:xfrm>
        </p:spPr>
      </p:pic>
      <p:sp>
        <p:nvSpPr>
          <p:cNvPr id="5" name="Title 4">
            <a:extLst>
              <a:ext uri="{FF2B5EF4-FFF2-40B4-BE49-F238E27FC236}">
                <a16:creationId xmlns:a16="http://schemas.microsoft.com/office/drawing/2014/main" id="{7DD93A6C-1F86-5D84-19D3-9288FCD5C881}"/>
              </a:ext>
            </a:extLst>
          </p:cNvPr>
          <p:cNvSpPr>
            <a:spLocks noGrp="1"/>
          </p:cNvSpPr>
          <p:nvPr>
            <p:ph type="ctrTitle"/>
          </p:nvPr>
        </p:nvSpPr>
        <p:spPr>
          <a:xfrm>
            <a:off x="252355" y="2056318"/>
            <a:ext cx="5446643" cy="4801681"/>
          </a:xfrm>
        </p:spPr>
        <p:txBody>
          <a:bodyPr/>
          <a:lstStyle/>
          <a:p>
            <a:r>
              <a:rPr lang="en-US" sz="3000" b="0" dirty="0">
                <a:solidFill>
                  <a:schemeClr val="bg1"/>
                </a:solidFill>
              </a:rPr>
              <a:t>How organizations </a:t>
            </a:r>
            <a:br>
              <a:rPr lang="en-US" sz="3000" b="0" dirty="0">
                <a:solidFill>
                  <a:schemeClr val="bg1"/>
                </a:solidFill>
              </a:rPr>
            </a:br>
            <a:r>
              <a:rPr lang="en-US" sz="3000" b="0" dirty="0">
                <a:solidFill>
                  <a:schemeClr val="bg1"/>
                </a:solidFill>
              </a:rPr>
              <a:t>can support </a:t>
            </a:r>
            <a:br>
              <a:rPr lang="en-US" sz="3000" dirty="0"/>
            </a:br>
            <a:r>
              <a:rPr lang="en-US" sz="3000" dirty="0"/>
              <a:t>CAREER SUCCESS</a:t>
            </a:r>
            <a:r>
              <a:rPr lang="en-US" sz="3000" b="0" dirty="0">
                <a:solidFill>
                  <a:schemeClr val="bg1"/>
                </a:solidFill>
              </a:rPr>
              <a:t>,</a:t>
            </a:r>
            <a:r>
              <a:rPr lang="en-US" sz="3000" dirty="0"/>
              <a:t> </a:t>
            </a:r>
            <a:br>
              <a:rPr lang="en-US" sz="3000" dirty="0"/>
            </a:br>
            <a:r>
              <a:rPr lang="en-US" sz="3000" dirty="0"/>
              <a:t>TALENT</a:t>
            </a:r>
            <a:br>
              <a:rPr lang="en-US" sz="3000" dirty="0"/>
            </a:br>
            <a:r>
              <a:rPr lang="en-US" sz="3000" dirty="0"/>
              <a:t>DEVELOPMENT</a:t>
            </a:r>
            <a:br>
              <a:rPr lang="en-US" sz="3000" dirty="0"/>
            </a:br>
            <a:r>
              <a:rPr lang="en-US" sz="3000" b="0" dirty="0">
                <a:solidFill>
                  <a:schemeClr val="bg1"/>
                </a:solidFill>
              </a:rPr>
              <a:t>and</a:t>
            </a:r>
            <a:r>
              <a:rPr lang="en-US" sz="3000" dirty="0"/>
              <a:t> ECONOMIC </a:t>
            </a:r>
            <a:br>
              <a:rPr lang="en-US" sz="3000" dirty="0"/>
            </a:br>
            <a:r>
              <a:rPr lang="en-US" sz="3000" dirty="0"/>
              <a:t>GROWTH</a:t>
            </a:r>
          </a:p>
        </p:txBody>
      </p:sp>
      <p:sp>
        <p:nvSpPr>
          <p:cNvPr id="15" name="Donut 14">
            <a:extLst>
              <a:ext uri="{FF2B5EF4-FFF2-40B4-BE49-F238E27FC236}">
                <a16:creationId xmlns:a16="http://schemas.microsoft.com/office/drawing/2014/main" id="{57BFDD0E-8040-FFAE-0DBC-021A5E88CD3A}"/>
              </a:ext>
            </a:extLst>
          </p:cNvPr>
          <p:cNvSpPr/>
          <p:nvPr/>
        </p:nvSpPr>
        <p:spPr>
          <a:xfrm>
            <a:off x="10943590" y="4755767"/>
            <a:ext cx="2496817" cy="2496817"/>
          </a:xfrm>
          <a:prstGeom prst="donut">
            <a:avLst/>
          </a:pr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 Placeholder 13">
            <a:extLst>
              <a:ext uri="{FF2B5EF4-FFF2-40B4-BE49-F238E27FC236}">
                <a16:creationId xmlns:a16="http://schemas.microsoft.com/office/drawing/2014/main" id="{B5949DC1-1C36-2D42-7AB4-23EB9E54E46B}"/>
              </a:ext>
            </a:extLst>
          </p:cNvPr>
          <p:cNvSpPr>
            <a:spLocks noGrp="1"/>
          </p:cNvSpPr>
          <p:nvPr>
            <p:ph type="body" sz="quarter" idx="10"/>
          </p:nvPr>
        </p:nvSpPr>
        <p:spPr/>
        <p:txBody>
          <a:bodyPr/>
          <a:lstStyle/>
          <a:p>
            <a:pPr algn="l">
              <a:lnSpc>
                <a:spcPct val="100000"/>
              </a:lnSpc>
              <a:spcBef>
                <a:spcPts val="0"/>
              </a:spcBef>
            </a:pPr>
            <a:r>
              <a:rPr lang="en-US" dirty="0"/>
              <a:t>Name of Presenter</a:t>
            </a:r>
          </a:p>
          <a:p>
            <a:pPr algn="l">
              <a:lnSpc>
                <a:spcPct val="100000"/>
              </a:lnSpc>
              <a:spcBef>
                <a:spcPts val="0"/>
              </a:spcBef>
            </a:pPr>
            <a:r>
              <a:rPr lang="en-US" dirty="0"/>
              <a:t>Email Address</a:t>
            </a:r>
          </a:p>
          <a:p>
            <a:pPr algn="l">
              <a:lnSpc>
                <a:spcPct val="100000"/>
              </a:lnSpc>
              <a:spcBef>
                <a:spcPts val="0"/>
              </a:spcBef>
            </a:pPr>
            <a:r>
              <a:rPr lang="en-US" dirty="0"/>
              <a:t>Date</a:t>
            </a:r>
          </a:p>
        </p:txBody>
      </p:sp>
    </p:spTree>
    <p:extLst>
      <p:ext uri="{BB962C8B-B14F-4D97-AF65-F5344CB8AC3E}">
        <p14:creationId xmlns:p14="http://schemas.microsoft.com/office/powerpoint/2010/main" val="1520798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46BF9CA-2E71-C631-AEF2-0BE3B28FA52B}"/>
              </a:ext>
            </a:extLst>
          </p:cNvPr>
          <p:cNvPicPr>
            <a:picLocks noGrp="1" noChangeAspect="1"/>
          </p:cNvPicPr>
          <p:nvPr>
            <p:ph type="pic" sz="quarter" idx="17"/>
          </p:nvPr>
        </p:nvPicPr>
        <p:blipFill rotWithShape="1">
          <a:blip r:embed="rId2"/>
          <a:srcRect l="27377" r="27377"/>
          <a:stretch/>
        </p:blipFill>
        <p:spPr/>
      </p:pic>
      <p:sp>
        <p:nvSpPr>
          <p:cNvPr id="3" name="Text Placeholder 2">
            <a:extLst>
              <a:ext uri="{FF2B5EF4-FFF2-40B4-BE49-F238E27FC236}">
                <a16:creationId xmlns:a16="http://schemas.microsoft.com/office/drawing/2014/main" id="{EFF1DF47-2096-6E3F-3F1E-BA327F1B1FBC}"/>
              </a:ext>
            </a:extLst>
          </p:cNvPr>
          <p:cNvSpPr>
            <a:spLocks noGrp="1"/>
          </p:cNvSpPr>
          <p:nvPr>
            <p:ph type="body" sz="quarter" idx="13"/>
          </p:nvPr>
        </p:nvSpPr>
        <p:spPr/>
        <p:txBody>
          <a:bodyPr>
            <a:normAutofit/>
          </a:bodyPr>
          <a:lstStyle/>
          <a:p>
            <a:r>
              <a:rPr lang="en-US" dirty="0"/>
              <a:t>WHO WE ARE</a:t>
            </a:r>
          </a:p>
        </p:txBody>
      </p:sp>
      <p:sp>
        <p:nvSpPr>
          <p:cNvPr id="21" name="Text Placeholder 20">
            <a:extLst>
              <a:ext uri="{FF2B5EF4-FFF2-40B4-BE49-F238E27FC236}">
                <a16:creationId xmlns:a16="http://schemas.microsoft.com/office/drawing/2014/main" id="{58427345-D1E6-A98B-8585-7A872AE4C4B6}"/>
              </a:ext>
            </a:extLst>
          </p:cNvPr>
          <p:cNvSpPr>
            <a:spLocks noGrp="1"/>
          </p:cNvSpPr>
          <p:nvPr>
            <p:ph type="body" sz="quarter" idx="15"/>
          </p:nvPr>
        </p:nvSpPr>
        <p:spPr>
          <a:xfrm>
            <a:off x="889000" y="2468880"/>
            <a:ext cx="5207000" cy="3239770"/>
          </a:xfrm>
        </p:spPr>
        <p:txBody>
          <a:bodyPr/>
          <a:lstStyle/>
          <a:p>
            <a:pPr marL="0" indent="0">
              <a:lnSpc>
                <a:spcPct val="150000"/>
              </a:lnSpc>
              <a:buNone/>
            </a:pPr>
            <a:r>
              <a:rPr lang="en-US" b="1" dirty="0">
                <a:solidFill>
                  <a:srgbClr val="656E8C"/>
                </a:solidFill>
              </a:rPr>
              <a:t>The San Diego &amp; Imperial Counties' Community Colleges' (SDIC Community Colleges)  Regional Consortium for Workforce Development </a:t>
            </a:r>
            <a:r>
              <a:rPr lang="en-US" dirty="0"/>
              <a:t>aligns </a:t>
            </a:r>
            <a:r>
              <a:rPr lang="en-US" b="1" dirty="0">
                <a:solidFill>
                  <a:srgbClr val="656E8C"/>
                </a:solidFill>
              </a:rPr>
              <a:t>10 community colleges</a:t>
            </a:r>
            <a:r>
              <a:rPr lang="en-US" dirty="0">
                <a:solidFill>
                  <a:srgbClr val="656E8C"/>
                </a:solidFill>
              </a:rPr>
              <a:t> </a:t>
            </a:r>
            <a:r>
              <a:rPr lang="en-US" dirty="0"/>
              <a:t>with the workforce needs of priority and emergent sectors and encourages industry-education partnerships. United to fill the growing regional middle-skill labor gaps, our community colleges’ Career Education programs help students learn new skills, complete short-term career training, and/or earn a certificate or an associate degree.</a:t>
            </a:r>
          </a:p>
          <a:p>
            <a:pPr>
              <a:lnSpc>
                <a:spcPct val="150000"/>
              </a:lnSpc>
            </a:pPr>
            <a:endParaRPr lang="en-US" dirty="0"/>
          </a:p>
        </p:txBody>
      </p:sp>
      <p:sp>
        <p:nvSpPr>
          <p:cNvPr id="22" name="Text Placeholder 21">
            <a:extLst>
              <a:ext uri="{FF2B5EF4-FFF2-40B4-BE49-F238E27FC236}">
                <a16:creationId xmlns:a16="http://schemas.microsoft.com/office/drawing/2014/main" id="{42644F37-B87F-5C2A-063E-7C9011720310}"/>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2</a:t>
            </a:fld>
            <a:r>
              <a:rPr lang="en-US" dirty="0"/>
              <a:t> </a:t>
            </a:r>
          </a:p>
        </p:txBody>
      </p:sp>
      <p:sp>
        <p:nvSpPr>
          <p:cNvPr id="8" name="TextBox 7">
            <a:extLst>
              <a:ext uri="{FF2B5EF4-FFF2-40B4-BE49-F238E27FC236}">
                <a16:creationId xmlns:a16="http://schemas.microsoft.com/office/drawing/2014/main" id="{F465654E-7404-3A46-96E4-91D76D6E10F3}"/>
              </a:ext>
            </a:extLst>
          </p:cNvPr>
          <p:cNvSpPr txBox="1"/>
          <p:nvPr/>
        </p:nvSpPr>
        <p:spPr>
          <a:xfrm>
            <a:off x="3492499" y="5940488"/>
            <a:ext cx="7707313" cy="646331"/>
          </a:xfrm>
          <a:prstGeom prst="rect">
            <a:avLst/>
          </a:prstGeom>
          <a:solidFill>
            <a:srgbClr val="656E8C"/>
          </a:solidFill>
        </p:spPr>
        <p:txBody>
          <a:bodyPr wrap="square" rtlCol="0" anchor="ctr" anchorCtr="0">
            <a:spAutoFit/>
          </a:bodyPr>
          <a:lstStyle/>
          <a:p>
            <a:r>
              <a:rPr lang="en-US" b="1" dirty="0">
                <a:solidFill>
                  <a:schemeClr val="bg1"/>
                </a:solidFill>
                <a:latin typeface="Open Sans" panose="020B0606030504020204" pitchFamily="34" charset="0"/>
                <a:ea typeface="Open Sans" panose="020B0606030504020204" pitchFamily="34" charset="0"/>
                <a:cs typeface="Open Sans" panose="020B0606030504020204" pitchFamily="34" charset="0"/>
              </a:rPr>
              <a:t>Our students gain real-world experience with hands-on training from faculty and industry partners like you.</a:t>
            </a:r>
          </a:p>
        </p:txBody>
      </p:sp>
    </p:spTree>
    <p:extLst>
      <p:ext uri="{BB962C8B-B14F-4D97-AF65-F5344CB8AC3E}">
        <p14:creationId xmlns:p14="http://schemas.microsoft.com/office/powerpoint/2010/main" val="3776067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FDF7E1-D9D5-21F2-CE68-6DA473CB57F2}"/>
              </a:ext>
            </a:extLst>
          </p:cNvPr>
          <p:cNvSpPr>
            <a:spLocks noGrp="1"/>
          </p:cNvSpPr>
          <p:nvPr>
            <p:ph type="body" sz="quarter" idx="13"/>
          </p:nvPr>
        </p:nvSpPr>
        <p:spPr>
          <a:xfrm>
            <a:off x="0" y="924338"/>
            <a:ext cx="7397944" cy="1500827"/>
          </a:xfrm>
        </p:spPr>
        <p:txBody>
          <a:bodyPr/>
          <a:lstStyle/>
          <a:p>
            <a:r>
              <a:rPr lang="en-US" dirty="0">
                <a:solidFill>
                  <a:schemeClr val="bg1"/>
                </a:solidFill>
              </a:rPr>
              <a:t>VISION</a:t>
            </a:r>
          </a:p>
        </p:txBody>
      </p:sp>
      <p:sp>
        <p:nvSpPr>
          <p:cNvPr id="78" name="Donut 77">
            <a:extLst>
              <a:ext uri="{FF2B5EF4-FFF2-40B4-BE49-F238E27FC236}">
                <a16:creationId xmlns:a16="http://schemas.microsoft.com/office/drawing/2014/main" id="{D166EE9B-ED14-E57A-602E-0CB7BE68810D}"/>
              </a:ext>
            </a:extLst>
          </p:cNvPr>
          <p:cNvSpPr/>
          <p:nvPr/>
        </p:nvSpPr>
        <p:spPr>
          <a:xfrm>
            <a:off x="1647761" y="2540834"/>
            <a:ext cx="3390109" cy="3390109"/>
          </a:xfrm>
          <a:prstGeom prst="donut">
            <a:avLst/>
          </a:pr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Placeholder 46">
            <a:extLst>
              <a:ext uri="{FF2B5EF4-FFF2-40B4-BE49-F238E27FC236}">
                <a16:creationId xmlns:a16="http://schemas.microsoft.com/office/drawing/2014/main" id="{4B3235C4-D9CD-5323-DA20-8AF6B6332C1F}"/>
              </a:ext>
            </a:extLst>
          </p:cNvPr>
          <p:cNvPicPr>
            <a:picLocks noGrp="1" noChangeAspect="1"/>
          </p:cNvPicPr>
          <p:nvPr>
            <p:ph type="pic" sz="quarter" idx="21"/>
          </p:nvPr>
        </p:nvPicPr>
        <p:blipFill rotWithShape="1">
          <a:blip r:embed="rId3"/>
          <a:srcRect l="16637" r="16637"/>
          <a:stretch/>
        </p:blipFill>
        <p:spPr>
          <a:xfrm>
            <a:off x="-1189366" y="-512190"/>
            <a:ext cx="5299022" cy="5294533"/>
          </a:xfrm>
        </p:spPr>
      </p:pic>
      <p:sp>
        <p:nvSpPr>
          <p:cNvPr id="4" name="Text Placeholder 3">
            <a:extLst>
              <a:ext uri="{FF2B5EF4-FFF2-40B4-BE49-F238E27FC236}">
                <a16:creationId xmlns:a16="http://schemas.microsoft.com/office/drawing/2014/main" id="{F74FA1C2-D51D-02DC-28A6-1D4B7E102E29}"/>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3</a:t>
            </a:fld>
            <a:r>
              <a:rPr lang="en-US" dirty="0"/>
              <a:t> </a:t>
            </a:r>
          </a:p>
        </p:txBody>
      </p:sp>
      <p:sp>
        <p:nvSpPr>
          <p:cNvPr id="6" name="Text Placeholder 5">
            <a:extLst>
              <a:ext uri="{FF2B5EF4-FFF2-40B4-BE49-F238E27FC236}">
                <a16:creationId xmlns:a16="http://schemas.microsoft.com/office/drawing/2014/main" id="{5709B7E0-1ED6-735D-7672-801F8A9FD3B3}"/>
              </a:ext>
            </a:extLst>
          </p:cNvPr>
          <p:cNvSpPr>
            <a:spLocks noGrp="1"/>
          </p:cNvSpPr>
          <p:nvPr>
            <p:ph type="body" sz="quarter" idx="18"/>
          </p:nvPr>
        </p:nvSpPr>
        <p:spPr>
          <a:xfrm>
            <a:off x="7564461" y="1093732"/>
            <a:ext cx="3250942" cy="1447102"/>
          </a:xfrm>
        </p:spPr>
        <p:txBody>
          <a:bodyPr/>
          <a:lstStyle/>
          <a:p>
            <a:pPr lvl="0"/>
            <a:r>
              <a:rPr lang="en-US" b="1" dirty="0">
                <a:solidFill>
                  <a:srgbClr val="F6B31E"/>
                </a:solidFill>
              </a:rPr>
              <a:t>Transforming</a:t>
            </a:r>
            <a:r>
              <a:rPr lang="en-US" dirty="0"/>
              <a:t> the way educators, industry, and community partners equitably advance economic mobility.</a:t>
            </a:r>
          </a:p>
        </p:txBody>
      </p:sp>
      <p:sp>
        <p:nvSpPr>
          <p:cNvPr id="9" name="Text Placeholder 8">
            <a:extLst>
              <a:ext uri="{FF2B5EF4-FFF2-40B4-BE49-F238E27FC236}">
                <a16:creationId xmlns:a16="http://schemas.microsoft.com/office/drawing/2014/main" id="{C84EAEB1-4558-139F-B4CB-D9ECBFD9F89F}"/>
              </a:ext>
            </a:extLst>
          </p:cNvPr>
          <p:cNvSpPr>
            <a:spLocks noGrp="1"/>
          </p:cNvSpPr>
          <p:nvPr>
            <p:ph type="body" sz="quarter" idx="19"/>
          </p:nvPr>
        </p:nvSpPr>
        <p:spPr>
          <a:xfrm>
            <a:off x="6155571" y="3376016"/>
            <a:ext cx="4659832" cy="1214437"/>
          </a:xfrm>
        </p:spPr>
        <p:txBody>
          <a:bodyPr/>
          <a:lstStyle/>
          <a:p>
            <a:r>
              <a:rPr lang="en-US" b="1" dirty="0">
                <a:solidFill>
                  <a:srgbClr val="F6B31E"/>
                </a:solidFill>
              </a:rPr>
              <a:t>The San Diego &amp; Imperial Counties Community Colleges Regional Consortium (SDICCC RC) </a:t>
            </a:r>
            <a:r>
              <a:rPr lang="en-US" dirty="0"/>
              <a:t>provides leadership and guidance on regional career education initiatives that serve its members and stakeholders. Driven by an equity framework, we collaborate with educators, industry, community partners, and students to develop a skilled workforce and align to the future needs of the regional ecosystem.</a:t>
            </a:r>
          </a:p>
        </p:txBody>
      </p:sp>
      <p:sp>
        <p:nvSpPr>
          <p:cNvPr id="5" name="Text Placeholder 4">
            <a:extLst>
              <a:ext uri="{FF2B5EF4-FFF2-40B4-BE49-F238E27FC236}">
                <a16:creationId xmlns:a16="http://schemas.microsoft.com/office/drawing/2014/main" id="{E3628C72-D8E4-05FA-977C-D1B041D71C46}"/>
              </a:ext>
            </a:extLst>
          </p:cNvPr>
          <p:cNvSpPr>
            <a:spLocks noGrp="1"/>
          </p:cNvSpPr>
          <p:nvPr>
            <p:ph type="body" sz="quarter" idx="20"/>
          </p:nvPr>
        </p:nvSpPr>
        <p:spPr/>
        <p:txBody>
          <a:bodyPr/>
          <a:lstStyle/>
          <a:p>
            <a:r>
              <a:rPr lang="en-US" dirty="0">
                <a:solidFill>
                  <a:schemeClr val="bg1"/>
                </a:solidFill>
              </a:rPr>
              <a:t>MISSION</a:t>
            </a:r>
          </a:p>
        </p:txBody>
      </p:sp>
    </p:spTree>
    <p:extLst>
      <p:ext uri="{BB962C8B-B14F-4D97-AF65-F5344CB8AC3E}">
        <p14:creationId xmlns:p14="http://schemas.microsoft.com/office/powerpoint/2010/main" val="1750497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47A72ED-9664-6579-95C2-A9DE7DBFA5A3}"/>
              </a:ext>
            </a:extLst>
          </p:cNvPr>
          <p:cNvPicPr>
            <a:picLocks noChangeAspect="1"/>
          </p:cNvPicPr>
          <p:nvPr/>
        </p:nvPicPr>
        <p:blipFill>
          <a:blip r:embed="rId2"/>
          <a:stretch>
            <a:fillRect/>
          </a:stretch>
        </p:blipFill>
        <p:spPr>
          <a:xfrm>
            <a:off x="2952012" y="2201034"/>
            <a:ext cx="1827671" cy="387790"/>
          </a:xfrm>
          <a:prstGeom prst="rect">
            <a:avLst/>
          </a:prstGeom>
        </p:spPr>
      </p:pic>
      <p:pic>
        <p:nvPicPr>
          <p:cNvPr id="355" name="Picture Placeholder 354">
            <a:extLst>
              <a:ext uri="{FF2B5EF4-FFF2-40B4-BE49-F238E27FC236}">
                <a16:creationId xmlns:a16="http://schemas.microsoft.com/office/drawing/2014/main" id="{5D6A1EFD-0C1B-D3CC-B7E0-57DEAADBD473}"/>
              </a:ext>
            </a:extLst>
          </p:cNvPr>
          <p:cNvPicPr>
            <a:picLocks noGrp="1" noChangeAspect="1"/>
          </p:cNvPicPr>
          <p:nvPr>
            <p:ph type="pic" sz="quarter" idx="17"/>
          </p:nvPr>
        </p:nvPicPr>
        <p:blipFill>
          <a:blip r:embed="rId3"/>
          <a:srcRect l="31574" r="31574"/>
          <a:stretch>
            <a:fillRect/>
          </a:stretch>
        </p:blipFill>
        <p:spPr>
          <a:xfrm>
            <a:off x="7419975" y="0"/>
            <a:ext cx="3790950" cy="6858000"/>
          </a:xfrm>
        </p:spPr>
      </p:pic>
      <p:sp>
        <p:nvSpPr>
          <p:cNvPr id="18" name="Text Placeholder 17">
            <a:extLst>
              <a:ext uri="{FF2B5EF4-FFF2-40B4-BE49-F238E27FC236}">
                <a16:creationId xmlns:a16="http://schemas.microsoft.com/office/drawing/2014/main" id="{E68D207B-765B-90D1-7D5A-5AF56F2B9721}"/>
              </a:ext>
            </a:extLst>
          </p:cNvPr>
          <p:cNvSpPr>
            <a:spLocks noGrp="1"/>
          </p:cNvSpPr>
          <p:nvPr>
            <p:ph type="body" sz="quarter" idx="13"/>
          </p:nvPr>
        </p:nvSpPr>
        <p:spPr>
          <a:xfrm>
            <a:off x="0" y="280701"/>
            <a:ext cx="8476938" cy="1471613"/>
          </a:xfrm>
        </p:spPr>
        <p:txBody>
          <a:bodyPr/>
          <a:lstStyle/>
          <a:p>
            <a:r>
              <a:rPr lang="en-US" dirty="0"/>
              <a:t>10 COMMUNITY COLLEGES</a:t>
            </a:r>
          </a:p>
        </p:txBody>
      </p:sp>
      <p:sp>
        <p:nvSpPr>
          <p:cNvPr id="349" name="Text Placeholder 348">
            <a:extLst>
              <a:ext uri="{FF2B5EF4-FFF2-40B4-BE49-F238E27FC236}">
                <a16:creationId xmlns:a16="http://schemas.microsoft.com/office/drawing/2014/main" id="{414FC58D-C996-0132-877A-7CC8FE162462}"/>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4</a:t>
            </a:fld>
            <a:r>
              <a:rPr lang="en-US" dirty="0"/>
              <a:t> </a:t>
            </a:r>
          </a:p>
        </p:txBody>
      </p:sp>
      <p:pic>
        <p:nvPicPr>
          <p:cNvPr id="3" name="Picture 2">
            <a:extLst>
              <a:ext uri="{FF2B5EF4-FFF2-40B4-BE49-F238E27FC236}">
                <a16:creationId xmlns:a16="http://schemas.microsoft.com/office/drawing/2014/main" id="{E202B431-B975-3EC4-D8D5-AF63A102F73E}"/>
              </a:ext>
            </a:extLst>
          </p:cNvPr>
          <p:cNvPicPr>
            <a:picLocks noChangeAspect="1"/>
          </p:cNvPicPr>
          <p:nvPr/>
        </p:nvPicPr>
        <p:blipFill>
          <a:blip r:embed="rId4"/>
          <a:stretch>
            <a:fillRect/>
          </a:stretch>
        </p:blipFill>
        <p:spPr>
          <a:xfrm>
            <a:off x="314874" y="2183218"/>
            <a:ext cx="1827671" cy="405606"/>
          </a:xfrm>
          <a:prstGeom prst="rect">
            <a:avLst/>
          </a:prstGeom>
        </p:spPr>
      </p:pic>
      <p:pic>
        <p:nvPicPr>
          <p:cNvPr id="4" name="Picture 3">
            <a:extLst>
              <a:ext uri="{FF2B5EF4-FFF2-40B4-BE49-F238E27FC236}">
                <a16:creationId xmlns:a16="http://schemas.microsoft.com/office/drawing/2014/main" id="{C1E0C274-DE05-43C9-B086-873B8C86F315}"/>
              </a:ext>
            </a:extLst>
          </p:cNvPr>
          <p:cNvPicPr>
            <a:picLocks noChangeAspect="1"/>
          </p:cNvPicPr>
          <p:nvPr/>
        </p:nvPicPr>
        <p:blipFill>
          <a:blip r:embed="rId5"/>
          <a:stretch>
            <a:fillRect/>
          </a:stretch>
        </p:blipFill>
        <p:spPr>
          <a:xfrm>
            <a:off x="2732945" y="4217037"/>
            <a:ext cx="2353901" cy="477319"/>
          </a:xfrm>
          <a:prstGeom prst="rect">
            <a:avLst/>
          </a:prstGeom>
        </p:spPr>
      </p:pic>
      <p:pic>
        <p:nvPicPr>
          <p:cNvPr id="10" name="Picture 9">
            <a:extLst>
              <a:ext uri="{FF2B5EF4-FFF2-40B4-BE49-F238E27FC236}">
                <a16:creationId xmlns:a16="http://schemas.microsoft.com/office/drawing/2014/main" id="{DA6DC623-8B8E-43FA-A034-844F1D2CE634}"/>
              </a:ext>
            </a:extLst>
          </p:cNvPr>
          <p:cNvPicPr>
            <a:picLocks noChangeAspect="1"/>
          </p:cNvPicPr>
          <p:nvPr/>
        </p:nvPicPr>
        <p:blipFill>
          <a:blip r:embed="rId6"/>
          <a:stretch>
            <a:fillRect/>
          </a:stretch>
        </p:blipFill>
        <p:spPr>
          <a:xfrm>
            <a:off x="5620657" y="3987342"/>
            <a:ext cx="969427" cy="1171685"/>
          </a:xfrm>
          <a:prstGeom prst="rect">
            <a:avLst/>
          </a:prstGeom>
        </p:spPr>
      </p:pic>
      <p:pic>
        <p:nvPicPr>
          <p:cNvPr id="13" name="Picture 12">
            <a:extLst>
              <a:ext uri="{FF2B5EF4-FFF2-40B4-BE49-F238E27FC236}">
                <a16:creationId xmlns:a16="http://schemas.microsoft.com/office/drawing/2014/main" id="{F50903F0-10C5-43BE-9283-0558E42EA1DC}"/>
              </a:ext>
            </a:extLst>
          </p:cNvPr>
          <p:cNvPicPr>
            <a:picLocks noChangeAspect="1"/>
          </p:cNvPicPr>
          <p:nvPr/>
        </p:nvPicPr>
        <p:blipFill>
          <a:blip r:embed="rId7"/>
          <a:stretch>
            <a:fillRect/>
          </a:stretch>
        </p:blipFill>
        <p:spPr>
          <a:xfrm>
            <a:off x="1517946" y="5130110"/>
            <a:ext cx="1940362" cy="477319"/>
          </a:xfrm>
          <a:prstGeom prst="rect">
            <a:avLst/>
          </a:prstGeom>
        </p:spPr>
      </p:pic>
      <p:pic>
        <p:nvPicPr>
          <p:cNvPr id="15" name="Picture 14">
            <a:extLst>
              <a:ext uri="{FF2B5EF4-FFF2-40B4-BE49-F238E27FC236}">
                <a16:creationId xmlns:a16="http://schemas.microsoft.com/office/drawing/2014/main" id="{E9FB4EC1-2654-47EB-932D-4C8582348CBD}"/>
              </a:ext>
            </a:extLst>
          </p:cNvPr>
          <p:cNvPicPr>
            <a:picLocks noChangeAspect="1"/>
          </p:cNvPicPr>
          <p:nvPr/>
        </p:nvPicPr>
        <p:blipFill>
          <a:blip r:embed="rId8"/>
          <a:stretch>
            <a:fillRect/>
          </a:stretch>
        </p:blipFill>
        <p:spPr>
          <a:xfrm>
            <a:off x="314874" y="4217037"/>
            <a:ext cx="1827671" cy="472961"/>
          </a:xfrm>
          <a:prstGeom prst="rect">
            <a:avLst/>
          </a:prstGeom>
        </p:spPr>
      </p:pic>
      <p:pic>
        <p:nvPicPr>
          <p:cNvPr id="19" name="Picture 18">
            <a:extLst>
              <a:ext uri="{FF2B5EF4-FFF2-40B4-BE49-F238E27FC236}">
                <a16:creationId xmlns:a16="http://schemas.microsoft.com/office/drawing/2014/main" id="{A15C8204-F033-4EFF-9FA4-90813D736F9C}"/>
              </a:ext>
            </a:extLst>
          </p:cNvPr>
          <p:cNvPicPr>
            <a:picLocks noChangeAspect="1"/>
          </p:cNvPicPr>
          <p:nvPr/>
        </p:nvPicPr>
        <p:blipFill>
          <a:blip r:embed="rId9"/>
          <a:stretch>
            <a:fillRect/>
          </a:stretch>
        </p:blipFill>
        <p:spPr>
          <a:xfrm>
            <a:off x="1750865" y="2649796"/>
            <a:ext cx="1474525" cy="1474525"/>
          </a:xfrm>
          <a:prstGeom prst="rect">
            <a:avLst/>
          </a:prstGeom>
        </p:spPr>
      </p:pic>
      <p:pic>
        <p:nvPicPr>
          <p:cNvPr id="6" name="Picture 5">
            <a:extLst>
              <a:ext uri="{FF2B5EF4-FFF2-40B4-BE49-F238E27FC236}">
                <a16:creationId xmlns:a16="http://schemas.microsoft.com/office/drawing/2014/main" id="{CD4AB2E8-F967-404D-AAA1-304F350C27D9}"/>
              </a:ext>
            </a:extLst>
          </p:cNvPr>
          <p:cNvPicPr>
            <a:picLocks noChangeAspect="1"/>
          </p:cNvPicPr>
          <p:nvPr/>
        </p:nvPicPr>
        <p:blipFill>
          <a:blip r:embed="rId10"/>
          <a:stretch>
            <a:fillRect/>
          </a:stretch>
        </p:blipFill>
        <p:spPr>
          <a:xfrm>
            <a:off x="3909896" y="2882380"/>
            <a:ext cx="1599410" cy="923557"/>
          </a:xfrm>
          <a:prstGeom prst="rect">
            <a:avLst/>
          </a:prstGeom>
        </p:spPr>
      </p:pic>
      <p:pic>
        <p:nvPicPr>
          <p:cNvPr id="8" name="Picture 7">
            <a:extLst>
              <a:ext uri="{FF2B5EF4-FFF2-40B4-BE49-F238E27FC236}">
                <a16:creationId xmlns:a16="http://schemas.microsoft.com/office/drawing/2014/main" id="{6DFE99BA-AEB4-49FD-AA39-CD8F822F2182}"/>
              </a:ext>
            </a:extLst>
          </p:cNvPr>
          <p:cNvPicPr>
            <a:picLocks noChangeAspect="1"/>
          </p:cNvPicPr>
          <p:nvPr/>
        </p:nvPicPr>
        <p:blipFill>
          <a:blip r:embed="rId11"/>
          <a:stretch>
            <a:fillRect/>
          </a:stretch>
        </p:blipFill>
        <p:spPr>
          <a:xfrm>
            <a:off x="5526285" y="1924242"/>
            <a:ext cx="1164067" cy="923557"/>
          </a:xfrm>
          <a:prstGeom prst="rect">
            <a:avLst/>
          </a:prstGeom>
        </p:spPr>
      </p:pic>
      <p:pic>
        <p:nvPicPr>
          <p:cNvPr id="12" name="Picture 11">
            <a:extLst>
              <a:ext uri="{FF2B5EF4-FFF2-40B4-BE49-F238E27FC236}">
                <a16:creationId xmlns:a16="http://schemas.microsoft.com/office/drawing/2014/main" id="{8E0D4E50-DAD9-454E-8EFC-8E27B437DF02}"/>
              </a:ext>
            </a:extLst>
          </p:cNvPr>
          <p:cNvPicPr>
            <a:picLocks noChangeAspect="1"/>
          </p:cNvPicPr>
          <p:nvPr/>
        </p:nvPicPr>
        <p:blipFill rotWithShape="1">
          <a:blip r:embed="rId12"/>
          <a:srcRect t="14542" b="24088"/>
          <a:stretch/>
        </p:blipFill>
        <p:spPr>
          <a:xfrm>
            <a:off x="4094150" y="4913059"/>
            <a:ext cx="1371066" cy="841427"/>
          </a:xfrm>
          <a:prstGeom prst="rect">
            <a:avLst/>
          </a:prstGeom>
        </p:spPr>
      </p:pic>
    </p:spTree>
    <p:extLst>
      <p:ext uri="{BB962C8B-B14F-4D97-AF65-F5344CB8AC3E}">
        <p14:creationId xmlns:p14="http://schemas.microsoft.com/office/powerpoint/2010/main" val="3995242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6EFC6207-06B5-6288-B1C5-8DD36B046100}"/>
              </a:ext>
            </a:extLst>
          </p:cNvPr>
          <p:cNvPicPr>
            <a:picLocks noGrp="1" noChangeAspect="1"/>
          </p:cNvPicPr>
          <p:nvPr>
            <p:ph type="pic" sz="quarter" idx="4294967295"/>
          </p:nvPr>
        </p:nvPicPr>
        <p:blipFill>
          <a:blip r:embed="rId2"/>
          <a:srcRect t="602" b="602"/>
          <a:stretch/>
        </p:blipFill>
        <p:spPr>
          <a:xfrm>
            <a:off x="871216" y="440694"/>
            <a:ext cx="10991922" cy="5905877"/>
          </a:xfrm>
        </p:spPr>
      </p:pic>
      <p:sp>
        <p:nvSpPr>
          <p:cNvPr id="3" name="Oval 2">
            <a:extLst>
              <a:ext uri="{FF2B5EF4-FFF2-40B4-BE49-F238E27FC236}">
                <a16:creationId xmlns:a16="http://schemas.microsoft.com/office/drawing/2014/main" id="{9F09F386-B96E-8212-2411-11EAB21548FF}"/>
              </a:ext>
            </a:extLst>
          </p:cNvPr>
          <p:cNvSpPr/>
          <p:nvPr/>
        </p:nvSpPr>
        <p:spPr>
          <a:xfrm>
            <a:off x="9027463" y="440694"/>
            <a:ext cx="2591264" cy="2591264"/>
          </a:xfrm>
          <a:prstGeom prst="ellipse">
            <a:avLst/>
          </a:prstGeom>
          <a:noFill/>
          <a:ln w="38100">
            <a:solidFill>
              <a:srgbClr val="656E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6F18DCE-8E8F-F228-006B-CCD63145C392}"/>
              </a:ext>
            </a:extLst>
          </p:cNvPr>
          <p:cNvSpPr txBox="1"/>
          <p:nvPr/>
        </p:nvSpPr>
        <p:spPr>
          <a:xfrm>
            <a:off x="8967537" y="1794540"/>
            <a:ext cx="2711117" cy="769441"/>
          </a:xfrm>
          <a:prstGeom prst="rect">
            <a:avLst/>
          </a:prstGeom>
          <a:noFill/>
        </p:spPr>
        <p:txBody>
          <a:bodyPr wrap="square" rtlCol="0">
            <a:spAutoFit/>
          </a:bodyPr>
          <a:lstStyle/>
          <a:p>
            <a:pPr algn="ctr"/>
            <a:r>
              <a:rPr lang="en-US" sz="2200" b="1"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CONVENIENT LOCATIONS</a:t>
            </a:r>
          </a:p>
        </p:txBody>
      </p:sp>
      <p:sp>
        <p:nvSpPr>
          <p:cNvPr id="11" name="Freeform 10">
            <a:extLst>
              <a:ext uri="{FF2B5EF4-FFF2-40B4-BE49-F238E27FC236}">
                <a16:creationId xmlns:a16="http://schemas.microsoft.com/office/drawing/2014/main" id="{6AE3ABB6-07AC-FB22-8B3F-EBED22F742AE}"/>
              </a:ext>
            </a:extLst>
          </p:cNvPr>
          <p:cNvSpPr/>
          <p:nvPr/>
        </p:nvSpPr>
        <p:spPr>
          <a:xfrm>
            <a:off x="9699119" y="935998"/>
            <a:ext cx="1119615" cy="747959"/>
          </a:xfrm>
          <a:custGeom>
            <a:avLst/>
            <a:gdLst/>
            <a:ahLst/>
            <a:cxnLst/>
            <a:rect l="l" t="t" r="r" b="b"/>
            <a:pathLst>
              <a:path w="1119615" h="747959">
                <a:moveTo>
                  <a:pt x="856859" y="157255"/>
                </a:moveTo>
                <a:cubicBezTo>
                  <a:pt x="832640" y="157255"/>
                  <a:pt x="815389" y="172848"/>
                  <a:pt x="805104" y="204034"/>
                </a:cubicBezTo>
                <a:cubicBezTo>
                  <a:pt x="794819" y="235220"/>
                  <a:pt x="789677" y="292283"/>
                  <a:pt x="789677" y="375224"/>
                </a:cubicBezTo>
                <a:cubicBezTo>
                  <a:pt x="789677" y="457501"/>
                  <a:pt x="794819" y="514066"/>
                  <a:pt x="805104" y="544920"/>
                </a:cubicBezTo>
                <a:cubicBezTo>
                  <a:pt x="815389" y="575774"/>
                  <a:pt x="832640" y="591201"/>
                  <a:pt x="856859" y="591201"/>
                </a:cubicBezTo>
                <a:cubicBezTo>
                  <a:pt x="881409" y="591201"/>
                  <a:pt x="898744" y="575277"/>
                  <a:pt x="908863" y="543427"/>
                </a:cubicBezTo>
                <a:cubicBezTo>
                  <a:pt x="918982" y="511578"/>
                  <a:pt x="924041" y="455510"/>
                  <a:pt x="924041" y="375224"/>
                </a:cubicBezTo>
                <a:cubicBezTo>
                  <a:pt x="924041" y="294605"/>
                  <a:pt x="918899" y="238123"/>
                  <a:pt x="908614" y="205776"/>
                </a:cubicBezTo>
                <a:cubicBezTo>
                  <a:pt x="898329" y="173429"/>
                  <a:pt x="881078" y="157255"/>
                  <a:pt x="856859" y="157255"/>
                </a:cubicBezTo>
                <a:close/>
                <a:moveTo>
                  <a:pt x="249817" y="10450"/>
                </a:moveTo>
                <a:lnTo>
                  <a:pt x="426978" y="10450"/>
                </a:lnTo>
                <a:lnTo>
                  <a:pt x="426978" y="738006"/>
                </a:lnTo>
                <a:lnTo>
                  <a:pt x="227423" y="738006"/>
                </a:lnTo>
                <a:lnTo>
                  <a:pt x="227423" y="352830"/>
                </a:lnTo>
                <a:cubicBezTo>
                  <a:pt x="227423" y="306051"/>
                  <a:pt x="228418" y="263254"/>
                  <a:pt x="230409" y="224437"/>
                </a:cubicBezTo>
                <a:cubicBezTo>
                  <a:pt x="218134" y="239367"/>
                  <a:pt x="202873" y="254960"/>
                  <a:pt x="184626" y="271216"/>
                </a:cubicBezTo>
                <a:lnTo>
                  <a:pt x="102017" y="339393"/>
                </a:lnTo>
                <a:lnTo>
                  <a:pt x="0" y="213987"/>
                </a:lnTo>
                <a:close/>
                <a:moveTo>
                  <a:pt x="856859" y="0"/>
                </a:moveTo>
                <a:cubicBezTo>
                  <a:pt x="943449" y="0"/>
                  <a:pt x="1008889" y="31435"/>
                  <a:pt x="1053180" y="94304"/>
                </a:cubicBezTo>
                <a:cubicBezTo>
                  <a:pt x="1097470" y="157173"/>
                  <a:pt x="1119615" y="250813"/>
                  <a:pt x="1119615" y="375224"/>
                </a:cubicBezTo>
                <a:cubicBezTo>
                  <a:pt x="1119615" y="503948"/>
                  <a:pt x="1098051" y="598251"/>
                  <a:pt x="1054921" y="658134"/>
                </a:cubicBezTo>
                <a:cubicBezTo>
                  <a:pt x="1011792" y="718017"/>
                  <a:pt x="945772" y="747959"/>
                  <a:pt x="856859" y="747959"/>
                </a:cubicBezTo>
                <a:cubicBezTo>
                  <a:pt x="769937" y="747959"/>
                  <a:pt x="704414" y="716690"/>
                  <a:pt x="660290" y="654153"/>
                </a:cubicBezTo>
                <a:cubicBezTo>
                  <a:pt x="616165" y="591616"/>
                  <a:pt x="594103" y="498639"/>
                  <a:pt x="594103" y="375224"/>
                </a:cubicBezTo>
                <a:cubicBezTo>
                  <a:pt x="594103" y="245836"/>
                  <a:pt x="615668" y="150952"/>
                  <a:pt x="658797" y="90571"/>
                </a:cubicBezTo>
                <a:cubicBezTo>
                  <a:pt x="701926" y="30190"/>
                  <a:pt x="767947" y="0"/>
                  <a:pt x="856859" y="0"/>
                </a:cubicBezTo>
                <a:close/>
              </a:path>
            </a:pathLst>
          </a:cu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833490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C72EA8B-8600-358A-BB7F-7B53A392BC39}"/>
              </a:ext>
            </a:extLst>
          </p:cNvPr>
          <p:cNvSpPr>
            <a:spLocks noGrp="1"/>
          </p:cNvSpPr>
          <p:nvPr>
            <p:ph type="body" sz="quarter" idx="13"/>
          </p:nvPr>
        </p:nvSpPr>
        <p:spPr>
          <a:xfrm>
            <a:off x="2912341" y="1023799"/>
            <a:ext cx="6757639" cy="719775"/>
          </a:xfrm>
        </p:spPr>
        <p:txBody>
          <a:bodyPr lIns="45720" rIns="45720"/>
          <a:lstStyle/>
          <a:p>
            <a:r>
              <a:rPr lang="en-US" dirty="0"/>
              <a:t>A GROWING NEED </a:t>
            </a:r>
            <a:br>
              <a:rPr lang="en-US" dirty="0"/>
            </a:br>
            <a:r>
              <a:rPr lang="en-US" dirty="0"/>
              <a:t>FOR MORE SKILLED LABOR </a:t>
            </a:r>
            <a:br>
              <a:rPr lang="en-US" dirty="0"/>
            </a:br>
            <a:r>
              <a:rPr lang="en-US" dirty="0"/>
              <a:t>IN SAN DIEGO COUNTY</a:t>
            </a:r>
          </a:p>
        </p:txBody>
      </p:sp>
      <p:sp>
        <p:nvSpPr>
          <p:cNvPr id="23" name="Text Placeholder 22">
            <a:extLst>
              <a:ext uri="{FF2B5EF4-FFF2-40B4-BE49-F238E27FC236}">
                <a16:creationId xmlns:a16="http://schemas.microsoft.com/office/drawing/2014/main" id="{E96F9F1B-CC3A-0611-2FF0-94473CF0057B}"/>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6</a:t>
            </a:fld>
            <a:r>
              <a:rPr lang="en-US" dirty="0"/>
              <a:t> </a:t>
            </a:r>
          </a:p>
        </p:txBody>
      </p:sp>
      <p:sp>
        <p:nvSpPr>
          <p:cNvPr id="5" name="Text Placeholder 4">
            <a:extLst>
              <a:ext uri="{FF2B5EF4-FFF2-40B4-BE49-F238E27FC236}">
                <a16:creationId xmlns:a16="http://schemas.microsoft.com/office/drawing/2014/main" id="{F615ADBA-1ED5-7C7A-DC74-A218D17438FC}"/>
              </a:ext>
            </a:extLst>
          </p:cNvPr>
          <p:cNvSpPr>
            <a:spLocks noGrp="1"/>
          </p:cNvSpPr>
          <p:nvPr>
            <p:ph type="body" sz="quarter" idx="17"/>
          </p:nvPr>
        </p:nvSpPr>
        <p:spPr>
          <a:xfrm>
            <a:off x="989351" y="2480872"/>
            <a:ext cx="4421636" cy="3134116"/>
          </a:xfrm>
        </p:spPr>
        <p:txBody>
          <a:bodyPr>
            <a:normAutofit/>
          </a:bodyPr>
          <a:lstStyle/>
          <a:p>
            <a:pPr lvl="0" fontAlgn="base"/>
            <a:r>
              <a:rPr lang="en-US" b="1" dirty="0"/>
              <a:t>Economic growth </a:t>
            </a:r>
            <a:r>
              <a:rPr lang="en-US" dirty="0"/>
              <a:t>will require more skilled labor ​</a:t>
            </a:r>
            <a:endParaRPr lang="en-US" sz="1600" dirty="0"/>
          </a:p>
          <a:p>
            <a:pPr fontAlgn="base"/>
            <a:r>
              <a:rPr lang="en-US" b="1" dirty="0"/>
              <a:t>There is a shortage of qualified talent</a:t>
            </a:r>
            <a:r>
              <a:rPr lang="en-US" dirty="0"/>
              <a:t> to fill job growth </a:t>
            </a:r>
          </a:p>
          <a:p>
            <a:pPr fontAlgn="base"/>
            <a:r>
              <a:rPr lang="en-US" b="1" dirty="0"/>
              <a:t>There is unequal access</a:t>
            </a:r>
            <a:r>
              <a:rPr lang="en-US" dirty="0"/>
              <a:t> to high-paying jobs</a:t>
            </a:r>
          </a:p>
          <a:p>
            <a:pPr fontAlgn="base"/>
            <a:r>
              <a:rPr lang="en-US" b="1" dirty="0"/>
              <a:t>“The Great Reshuffling” </a:t>
            </a:r>
            <a:r>
              <a:rPr lang="en-US" dirty="0"/>
              <a:t>made it difficult for businesses to retain skilled employees as workers shifted careers and changed jobs ​</a:t>
            </a:r>
          </a:p>
          <a:p>
            <a:pPr fontAlgn="base"/>
            <a:r>
              <a:rPr lang="en-US" b="1" dirty="0"/>
              <a:t>Retiring workers will create an experience deficit </a:t>
            </a:r>
            <a:r>
              <a:rPr lang="en-US" dirty="0"/>
              <a:t>and increase the need for skilled employees</a:t>
            </a:r>
          </a:p>
        </p:txBody>
      </p:sp>
      <p:sp>
        <p:nvSpPr>
          <p:cNvPr id="9" name="Text Placeholder 8">
            <a:extLst>
              <a:ext uri="{FF2B5EF4-FFF2-40B4-BE49-F238E27FC236}">
                <a16:creationId xmlns:a16="http://schemas.microsoft.com/office/drawing/2014/main" id="{B04DD440-64CA-96A1-CC38-440A13250072}"/>
              </a:ext>
            </a:extLst>
          </p:cNvPr>
          <p:cNvSpPr>
            <a:spLocks noGrp="1"/>
          </p:cNvSpPr>
          <p:nvPr>
            <p:ph type="body" sz="quarter" idx="19"/>
          </p:nvPr>
        </p:nvSpPr>
        <p:spPr>
          <a:xfrm>
            <a:off x="6095999" y="2016177"/>
            <a:ext cx="4521987" cy="3818024"/>
          </a:xfrm>
        </p:spPr>
        <p:txBody>
          <a:bodyPr>
            <a:normAutofit fontScale="92500" lnSpcReduction="10000"/>
          </a:bodyPr>
          <a:lstStyle/>
          <a:p>
            <a:endParaRPr lang="en-US" dirty="0"/>
          </a:p>
          <a:p>
            <a:endParaRPr lang="en-US" dirty="0"/>
          </a:p>
          <a:p>
            <a:endParaRPr lang="en-US" dirty="0"/>
          </a:p>
          <a:p>
            <a:r>
              <a:rPr lang="en-US" dirty="0"/>
              <a:t>of new jobs created between now and 2030 will require PSE (post- secondary education)*​</a:t>
            </a:r>
          </a:p>
          <a:p>
            <a:endParaRPr lang="en-US" dirty="0"/>
          </a:p>
          <a:p>
            <a:endParaRPr lang="en-US" dirty="0"/>
          </a:p>
          <a:p>
            <a:endParaRPr lang="en-US" dirty="0"/>
          </a:p>
          <a:p>
            <a:endParaRPr lang="en-US" dirty="0"/>
          </a:p>
          <a:p>
            <a:r>
              <a:rPr lang="en-US" dirty="0"/>
              <a:t>of jobs have enough qualified people applying for them​</a:t>
            </a:r>
          </a:p>
        </p:txBody>
      </p:sp>
      <p:sp>
        <p:nvSpPr>
          <p:cNvPr id="13" name="Freeform 12">
            <a:extLst>
              <a:ext uri="{FF2B5EF4-FFF2-40B4-BE49-F238E27FC236}">
                <a16:creationId xmlns:a16="http://schemas.microsoft.com/office/drawing/2014/main" id="{1AEAF024-8207-9CBA-EDD0-056C97E6BEF3}"/>
              </a:ext>
            </a:extLst>
          </p:cNvPr>
          <p:cNvSpPr/>
          <p:nvPr/>
        </p:nvSpPr>
        <p:spPr>
          <a:xfrm>
            <a:off x="6523086" y="2546634"/>
            <a:ext cx="2113327" cy="747959"/>
          </a:xfrm>
          <a:custGeom>
            <a:avLst/>
            <a:gdLst/>
            <a:ahLst/>
            <a:cxnLst/>
            <a:rect l="l" t="t" r="r" b="b"/>
            <a:pathLst>
              <a:path w="2113327" h="747959">
                <a:moveTo>
                  <a:pt x="262756" y="441410"/>
                </a:moveTo>
                <a:cubicBezTo>
                  <a:pt x="233229" y="457003"/>
                  <a:pt x="212079" y="472679"/>
                  <a:pt x="199306" y="488438"/>
                </a:cubicBezTo>
                <a:cubicBezTo>
                  <a:pt x="186534" y="504196"/>
                  <a:pt x="180147" y="520867"/>
                  <a:pt x="180147" y="538451"/>
                </a:cubicBezTo>
                <a:cubicBezTo>
                  <a:pt x="180147" y="559020"/>
                  <a:pt x="187446" y="575525"/>
                  <a:pt x="202044" y="587967"/>
                </a:cubicBezTo>
                <a:cubicBezTo>
                  <a:pt x="216641" y="600408"/>
                  <a:pt x="236879" y="606628"/>
                  <a:pt x="262756" y="606628"/>
                </a:cubicBezTo>
                <a:cubicBezTo>
                  <a:pt x="321146" y="606628"/>
                  <a:pt x="350341" y="585229"/>
                  <a:pt x="350341" y="542432"/>
                </a:cubicBezTo>
                <a:cubicBezTo>
                  <a:pt x="350341" y="526176"/>
                  <a:pt x="343955" y="510168"/>
                  <a:pt x="331182" y="494409"/>
                </a:cubicBezTo>
                <a:cubicBezTo>
                  <a:pt x="318409" y="478651"/>
                  <a:pt x="295601" y="460984"/>
                  <a:pt x="262756" y="441410"/>
                </a:cubicBezTo>
                <a:close/>
                <a:moveTo>
                  <a:pt x="1925715" y="411054"/>
                </a:moveTo>
                <a:cubicBezTo>
                  <a:pt x="1912776" y="411054"/>
                  <a:pt x="1903238" y="419680"/>
                  <a:pt x="1897101" y="436932"/>
                </a:cubicBezTo>
                <a:cubicBezTo>
                  <a:pt x="1890963" y="454183"/>
                  <a:pt x="1887894" y="481554"/>
                  <a:pt x="1887894" y="519043"/>
                </a:cubicBezTo>
                <a:cubicBezTo>
                  <a:pt x="1887894" y="557195"/>
                  <a:pt x="1891046" y="584732"/>
                  <a:pt x="1897349" y="601652"/>
                </a:cubicBezTo>
                <a:cubicBezTo>
                  <a:pt x="1903653" y="618572"/>
                  <a:pt x="1913108" y="627032"/>
                  <a:pt x="1925715" y="627032"/>
                </a:cubicBezTo>
                <a:cubicBezTo>
                  <a:pt x="1939981" y="627032"/>
                  <a:pt x="1949851" y="617328"/>
                  <a:pt x="1955325" y="597919"/>
                </a:cubicBezTo>
                <a:cubicBezTo>
                  <a:pt x="1960799" y="578511"/>
                  <a:pt x="1963536" y="552219"/>
                  <a:pt x="1963536" y="519043"/>
                </a:cubicBezTo>
                <a:cubicBezTo>
                  <a:pt x="1963536" y="485867"/>
                  <a:pt x="1960799" y="459574"/>
                  <a:pt x="1955325" y="440166"/>
                </a:cubicBezTo>
                <a:cubicBezTo>
                  <a:pt x="1949851" y="420758"/>
                  <a:pt x="1939981" y="411054"/>
                  <a:pt x="1925715" y="411054"/>
                </a:cubicBezTo>
                <a:close/>
                <a:moveTo>
                  <a:pt x="1923724" y="289629"/>
                </a:moveTo>
                <a:cubicBezTo>
                  <a:pt x="1981783" y="289629"/>
                  <a:pt x="2027898" y="310032"/>
                  <a:pt x="2062069" y="350839"/>
                </a:cubicBezTo>
                <a:cubicBezTo>
                  <a:pt x="2096241" y="391646"/>
                  <a:pt x="2113327" y="447050"/>
                  <a:pt x="2113327" y="517052"/>
                </a:cubicBezTo>
                <a:cubicBezTo>
                  <a:pt x="2113327" y="589708"/>
                  <a:pt x="2096822" y="646025"/>
                  <a:pt x="2063811" y="686002"/>
                </a:cubicBezTo>
                <a:cubicBezTo>
                  <a:pt x="2030801" y="725980"/>
                  <a:pt x="1984105" y="745968"/>
                  <a:pt x="1923724" y="745968"/>
                </a:cubicBezTo>
                <a:cubicBezTo>
                  <a:pt x="1866661" y="745968"/>
                  <a:pt x="1821459" y="725316"/>
                  <a:pt x="1788116" y="684012"/>
                </a:cubicBezTo>
                <a:cubicBezTo>
                  <a:pt x="1754774" y="642707"/>
                  <a:pt x="1738103" y="587054"/>
                  <a:pt x="1738103" y="517052"/>
                </a:cubicBezTo>
                <a:cubicBezTo>
                  <a:pt x="1738103" y="444064"/>
                  <a:pt x="1754360" y="387914"/>
                  <a:pt x="1786872" y="348600"/>
                </a:cubicBezTo>
                <a:cubicBezTo>
                  <a:pt x="1819385" y="309286"/>
                  <a:pt x="1865002" y="289629"/>
                  <a:pt x="1923724" y="289629"/>
                </a:cubicBezTo>
                <a:close/>
                <a:moveTo>
                  <a:pt x="872784" y="258775"/>
                </a:moveTo>
                <a:cubicBezTo>
                  <a:pt x="861504" y="284321"/>
                  <a:pt x="848731" y="308208"/>
                  <a:pt x="834465" y="330436"/>
                </a:cubicBezTo>
                <a:lnTo>
                  <a:pt x="753847" y="450368"/>
                </a:lnTo>
                <a:lnTo>
                  <a:pt x="873779" y="450368"/>
                </a:lnTo>
                <a:lnTo>
                  <a:pt x="873779" y="365768"/>
                </a:lnTo>
                <a:cubicBezTo>
                  <a:pt x="873779" y="349844"/>
                  <a:pt x="874360" y="328362"/>
                  <a:pt x="875521" y="301324"/>
                </a:cubicBezTo>
                <a:cubicBezTo>
                  <a:pt x="876682" y="274285"/>
                  <a:pt x="877594" y="260102"/>
                  <a:pt x="878258" y="258775"/>
                </a:cubicBezTo>
                <a:close/>
                <a:moveTo>
                  <a:pt x="265742" y="141829"/>
                </a:moveTo>
                <a:cubicBezTo>
                  <a:pt x="248822" y="141829"/>
                  <a:pt x="234556" y="146722"/>
                  <a:pt x="222945" y="156509"/>
                </a:cubicBezTo>
                <a:cubicBezTo>
                  <a:pt x="211333" y="166296"/>
                  <a:pt x="205527" y="178986"/>
                  <a:pt x="205527" y="194579"/>
                </a:cubicBezTo>
                <a:cubicBezTo>
                  <a:pt x="205527" y="223110"/>
                  <a:pt x="224935" y="248324"/>
                  <a:pt x="263751" y="270221"/>
                </a:cubicBezTo>
                <a:cubicBezTo>
                  <a:pt x="287307" y="256619"/>
                  <a:pt x="303397" y="244177"/>
                  <a:pt x="312023" y="232897"/>
                </a:cubicBezTo>
                <a:cubicBezTo>
                  <a:pt x="320649" y="221618"/>
                  <a:pt x="324962" y="208845"/>
                  <a:pt x="324962" y="194579"/>
                </a:cubicBezTo>
                <a:cubicBezTo>
                  <a:pt x="324962" y="178654"/>
                  <a:pt x="319156" y="165881"/>
                  <a:pt x="307544" y="156260"/>
                </a:cubicBezTo>
                <a:cubicBezTo>
                  <a:pt x="295932" y="146639"/>
                  <a:pt x="281998" y="141829"/>
                  <a:pt x="265742" y="141829"/>
                </a:cubicBezTo>
                <a:close/>
                <a:moveTo>
                  <a:pt x="1372335" y="121425"/>
                </a:moveTo>
                <a:cubicBezTo>
                  <a:pt x="1359396" y="121425"/>
                  <a:pt x="1349858" y="130051"/>
                  <a:pt x="1343720" y="147303"/>
                </a:cubicBezTo>
                <a:cubicBezTo>
                  <a:pt x="1337583" y="164554"/>
                  <a:pt x="1334514" y="191925"/>
                  <a:pt x="1334514" y="229414"/>
                </a:cubicBezTo>
                <a:cubicBezTo>
                  <a:pt x="1334514" y="267567"/>
                  <a:pt x="1337666" y="295103"/>
                  <a:pt x="1343969" y="312023"/>
                </a:cubicBezTo>
                <a:cubicBezTo>
                  <a:pt x="1350273" y="328943"/>
                  <a:pt x="1359728" y="337403"/>
                  <a:pt x="1372335" y="337403"/>
                </a:cubicBezTo>
                <a:cubicBezTo>
                  <a:pt x="1384942" y="337403"/>
                  <a:pt x="1394314" y="329109"/>
                  <a:pt x="1400452" y="312520"/>
                </a:cubicBezTo>
                <a:cubicBezTo>
                  <a:pt x="1406589" y="295932"/>
                  <a:pt x="1409658" y="268230"/>
                  <a:pt x="1409658" y="229414"/>
                </a:cubicBezTo>
                <a:cubicBezTo>
                  <a:pt x="1409658" y="191261"/>
                  <a:pt x="1406589" y="163725"/>
                  <a:pt x="1400452" y="146805"/>
                </a:cubicBezTo>
                <a:cubicBezTo>
                  <a:pt x="1394314" y="129885"/>
                  <a:pt x="1384942" y="121425"/>
                  <a:pt x="1372335" y="121425"/>
                </a:cubicBezTo>
                <a:close/>
                <a:moveTo>
                  <a:pt x="1774929" y="10450"/>
                </a:moveTo>
                <a:lnTo>
                  <a:pt x="1922729" y="10450"/>
                </a:lnTo>
                <a:lnTo>
                  <a:pt x="1519140" y="738006"/>
                </a:lnTo>
                <a:lnTo>
                  <a:pt x="1371340" y="738006"/>
                </a:lnTo>
                <a:close/>
                <a:moveTo>
                  <a:pt x="886220" y="10450"/>
                </a:moveTo>
                <a:lnTo>
                  <a:pt x="1067860" y="10450"/>
                </a:lnTo>
                <a:lnTo>
                  <a:pt x="1067860" y="450368"/>
                </a:lnTo>
                <a:lnTo>
                  <a:pt x="1147981" y="450368"/>
                </a:lnTo>
                <a:lnTo>
                  <a:pt x="1147981" y="597173"/>
                </a:lnTo>
                <a:lnTo>
                  <a:pt x="1067860" y="597173"/>
                </a:lnTo>
                <a:lnTo>
                  <a:pt x="1067860" y="738006"/>
                </a:lnTo>
                <a:lnTo>
                  <a:pt x="873779" y="738006"/>
                </a:lnTo>
                <a:lnTo>
                  <a:pt x="873779" y="597173"/>
                </a:lnTo>
                <a:lnTo>
                  <a:pt x="583653" y="597173"/>
                </a:lnTo>
                <a:lnTo>
                  <a:pt x="583653" y="452856"/>
                </a:lnTo>
                <a:close/>
                <a:moveTo>
                  <a:pt x="1370344" y="0"/>
                </a:moveTo>
                <a:cubicBezTo>
                  <a:pt x="1428403" y="0"/>
                  <a:pt x="1474518" y="20403"/>
                  <a:pt x="1508689" y="61210"/>
                </a:cubicBezTo>
                <a:cubicBezTo>
                  <a:pt x="1542861" y="102017"/>
                  <a:pt x="1559947" y="157421"/>
                  <a:pt x="1559947" y="227423"/>
                </a:cubicBezTo>
                <a:cubicBezTo>
                  <a:pt x="1559947" y="300411"/>
                  <a:pt x="1543524" y="356894"/>
                  <a:pt x="1510680" y="396871"/>
                </a:cubicBezTo>
                <a:cubicBezTo>
                  <a:pt x="1477835" y="436849"/>
                  <a:pt x="1431057" y="456837"/>
                  <a:pt x="1370344" y="456837"/>
                </a:cubicBezTo>
                <a:cubicBezTo>
                  <a:pt x="1313281" y="456837"/>
                  <a:pt x="1268078" y="436185"/>
                  <a:pt x="1234736" y="394881"/>
                </a:cubicBezTo>
                <a:cubicBezTo>
                  <a:pt x="1201394" y="353576"/>
                  <a:pt x="1184723" y="297757"/>
                  <a:pt x="1184723" y="227423"/>
                </a:cubicBezTo>
                <a:cubicBezTo>
                  <a:pt x="1184723" y="154436"/>
                  <a:pt x="1200979" y="98285"/>
                  <a:pt x="1233492" y="58971"/>
                </a:cubicBezTo>
                <a:cubicBezTo>
                  <a:pt x="1266005" y="19657"/>
                  <a:pt x="1311622" y="0"/>
                  <a:pt x="1370344" y="0"/>
                </a:cubicBezTo>
                <a:close/>
                <a:moveTo>
                  <a:pt x="266737" y="0"/>
                </a:moveTo>
                <a:cubicBezTo>
                  <a:pt x="343374" y="0"/>
                  <a:pt x="403009" y="15427"/>
                  <a:pt x="445640" y="46281"/>
                </a:cubicBezTo>
                <a:cubicBezTo>
                  <a:pt x="488272" y="77135"/>
                  <a:pt x="509588" y="120928"/>
                  <a:pt x="509588" y="177659"/>
                </a:cubicBezTo>
                <a:cubicBezTo>
                  <a:pt x="509588" y="216143"/>
                  <a:pt x="499552" y="249900"/>
                  <a:pt x="479480" y="278930"/>
                </a:cubicBezTo>
                <a:cubicBezTo>
                  <a:pt x="459408" y="307959"/>
                  <a:pt x="427642" y="333256"/>
                  <a:pt x="384181" y="354820"/>
                </a:cubicBezTo>
                <a:cubicBezTo>
                  <a:pt x="437927" y="385342"/>
                  <a:pt x="475831" y="415782"/>
                  <a:pt x="497893" y="446138"/>
                </a:cubicBezTo>
                <a:cubicBezTo>
                  <a:pt x="519955" y="476494"/>
                  <a:pt x="530986" y="509256"/>
                  <a:pt x="530986" y="544423"/>
                </a:cubicBezTo>
                <a:cubicBezTo>
                  <a:pt x="530986" y="609116"/>
                  <a:pt x="507597" y="659213"/>
                  <a:pt x="460818" y="694711"/>
                </a:cubicBezTo>
                <a:cubicBezTo>
                  <a:pt x="414040" y="730210"/>
                  <a:pt x="348683" y="747959"/>
                  <a:pt x="264747" y="747959"/>
                </a:cubicBezTo>
                <a:cubicBezTo>
                  <a:pt x="179152" y="747959"/>
                  <a:pt x="113629" y="730624"/>
                  <a:pt x="68177" y="695955"/>
                </a:cubicBezTo>
                <a:cubicBezTo>
                  <a:pt x="22726" y="661286"/>
                  <a:pt x="0" y="611439"/>
                  <a:pt x="0" y="546413"/>
                </a:cubicBezTo>
                <a:cubicBezTo>
                  <a:pt x="0" y="504279"/>
                  <a:pt x="10119" y="468366"/>
                  <a:pt x="30356" y="438673"/>
                </a:cubicBezTo>
                <a:cubicBezTo>
                  <a:pt x="50594" y="408981"/>
                  <a:pt x="84600" y="382025"/>
                  <a:pt x="132373" y="357806"/>
                </a:cubicBezTo>
                <a:cubicBezTo>
                  <a:pt x="93889" y="331929"/>
                  <a:pt x="65772" y="304143"/>
                  <a:pt x="48023" y="274451"/>
                </a:cubicBezTo>
                <a:cubicBezTo>
                  <a:pt x="30273" y="244758"/>
                  <a:pt x="21399" y="212162"/>
                  <a:pt x="21399" y="176664"/>
                </a:cubicBezTo>
                <a:cubicBezTo>
                  <a:pt x="21399" y="120928"/>
                  <a:pt x="43129" y="77550"/>
                  <a:pt x="86590" y="46530"/>
                </a:cubicBezTo>
                <a:cubicBezTo>
                  <a:pt x="130051" y="15510"/>
                  <a:pt x="190100" y="0"/>
                  <a:pt x="266737" y="0"/>
                </a:cubicBezTo>
                <a:close/>
              </a:path>
            </a:pathLst>
          </a:cu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TextBox 9">
            <a:extLst>
              <a:ext uri="{FF2B5EF4-FFF2-40B4-BE49-F238E27FC236}">
                <a16:creationId xmlns:a16="http://schemas.microsoft.com/office/drawing/2014/main" id="{671EDB5C-D10D-7E21-2C07-310A5AF0116D}"/>
              </a:ext>
            </a:extLst>
          </p:cNvPr>
          <p:cNvSpPr txBox="1"/>
          <p:nvPr/>
        </p:nvSpPr>
        <p:spPr>
          <a:xfrm>
            <a:off x="3144266" y="6184319"/>
            <a:ext cx="6757639" cy="338554"/>
          </a:xfrm>
          <a:prstGeom prst="rect">
            <a:avLst/>
          </a:prstGeom>
          <a:noFill/>
        </p:spPr>
        <p:txBody>
          <a:bodyPr wrap="square" lIns="0" tIns="0" rIns="0" bIns="0" rtlCol="0">
            <a:spAutoFit/>
          </a:bodyPr>
          <a:lstStyle/>
          <a:p>
            <a:r>
              <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rPr>
              <a:t>*Source: </a:t>
            </a:r>
            <a:r>
              <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hlinkClick r:id="rId2">
                  <a:extLst>
                    <a:ext uri="{A12FA001-AC4F-418D-AE19-62706E023703}">
                      <ahyp:hlinkClr xmlns:ahyp="http://schemas.microsoft.com/office/drawing/2018/hyperlinkcolor" val="tx"/>
                    </a:ext>
                  </a:extLst>
                </a:hlinkClick>
              </a:rPr>
              <a:t>http://progress.inclusivesd.org/</a:t>
            </a:r>
            <a:r>
              <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rPr>
              <a:t>; </a:t>
            </a:r>
            <a:r>
              <a:rPr lang="en-US" sz="1100" u="sng" dirty="0">
                <a:solidFill>
                  <a:srgbClr val="656E8C"/>
                </a:solidFill>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The San Diego-Imperial Center of Excellence for Labor Market Research (COE) - Sector Analysis, Imperial County</a:t>
            </a:r>
            <a:r>
              <a:rPr lang="en-US" sz="1100" u="sng" dirty="0">
                <a:solidFill>
                  <a:srgbClr val="656E8C"/>
                </a:solidFill>
                <a:latin typeface="Open Sans" panose="020B0606030504020204" pitchFamily="34" charset="0"/>
                <a:ea typeface="Open Sans" panose="020B0606030504020204" pitchFamily="34" charset="0"/>
                <a:cs typeface="Open Sans" panose="020B0606030504020204" pitchFamily="34" charset="0"/>
              </a:rPr>
              <a:t>; </a:t>
            </a:r>
            <a:r>
              <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rPr>
              <a:t>18-CTE-0530_RegionalTemplate_PPT_FNL2_CoBrand </a:t>
            </a:r>
          </a:p>
        </p:txBody>
      </p:sp>
      <p:sp>
        <p:nvSpPr>
          <p:cNvPr id="20" name="Freeform 19">
            <a:extLst>
              <a:ext uri="{FF2B5EF4-FFF2-40B4-BE49-F238E27FC236}">
                <a16:creationId xmlns:a16="http://schemas.microsoft.com/office/drawing/2014/main" id="{C88799F2-86BF-23D6-D287-9C1BE02B7408}"/>
              </a:ext>
            </a:extLst>
          </p:cNvPr>
          <p:cNvSpPr/>
          <p:nvPr/>
        </p:nvSpPr>
        <p:spPr>
          <a:xfrm>
            <a:off x="6436067" y="4147929"/>
            <a:ext cx="2105365" cy="745969"/>
          </a:xfrm>
          <a:custGeom>
            <a:avLst/>
            <a:gdLst/>
            <a:ahLst/>
            <a:cxnLst/>
            <a:rect l="l" t="t" r="r" b="b"/>
            <a:pathLst>
              <a:path w="2105365" h="745969">
                <a:moveTo>
                  <a:pt x="1917753" y="411054"/>
                </a:moveTo>
                <a:cubicBezTo>
                  <a:pt x="1904814" y="411054"/>
                  <a:pt x="1895276" y="419680"/>
                  <a:pt x="1889139" y="436932"/>
                </a:cubicBezTo>
                <a:cubicBezTo>
                  <a:pt x="1883001" y="454183"/>
                  <a:pt x="1879932" y="481554"/>
                  <a:pt x="1879932" y="519043"/>
                </a:cubicBezTo>
                <a:cubicBezTo>
                  <a:pt x="1879932" y="557196"/>
                  <a:pt x="1883084" y="584732"/>
                  <a:pt x="1889387" y="601652"/>
                </a:cubicBezTo>
                <a:cubicBezTo>
                  <a:pt x="1895691" y="618572"/>
                  <a:pt x="1905146" y="627032"/>
                  <a:pt x="1917753" y="627032"/>
                </a:cubicBezTo>
                <a:cubicBezTo>
                  <a:pt x="1932019" y="627032"/>
                  <a:pt x="1941889" y="617328"/>
                  <a:pt x="1947363" y="597919"/>
                </a:cubicBezTo>
                <a:cubicBezTo>
                  <a:pt x="1952837" y="578511"/>
                  <a:pt x="1955574" y="552219"/>
                  <a:pt x="1955574" y="519043"/>
                </a:cubicBezTo>
                <a:cubicBezTo>
                  <a:pt x="1955574" y="485867"/>
                  <a:pt x="1952837" y="459574"/>
                  <a:pt x="1947363" y="440166"/>
                </a:cubicBezTo>
                <a:cubicBezTo>
                  <a:pt x="1941889" y="420758"/>
                  <a:pt x="1932019" y="411054"/>
                  <a:pt x="1917753" y="411054"/>
                </a:cubicBezTo>
                <a:close/>
                <a:moveTo>
                  <a:pt x="1915762" y="289629"/>
                </a:moveTo>
                <a:cubicBezTo>
                  <a:pt x="1973821" y="289629"/>
                  <a:pt x="2019936" y="310032"/>
                  <a:pt x="2054107" y="350839"/>
                </a:cubicBezTo>
                <a:cubicBezTo>
                  <a:pt x="2088279" y="391646"/>
                  <a:pt x="2105364" y="447050"/>
                  <a:pt x="2105365" y="517052"/>
                </a:cubicBezTo>
                <a:cubicBezTo>
                  <a:pt x="2105364" y="589708"/>
                  <a:pt x="2088859" y="646025"/>
                  <a:pt x="2055849" y="686002"/>
                </a:cubicBezTo>
                <a:cubicBezTo>
                  <a:pt x="2022839" y="725980"/>
                  <a:pt x="1976143" y="745969"/>
                  <a:pt x="1915762" y="745969"/>
                </a:cubicBezTo>
                <a:cubicBezTo>
                  <a:pt x="1858699" y="745969"/>
                  <a:pt x="1813497" y="725316"/>
                  <a:pt x="1780154" y="684012"/>
                </a:cubicBezTo>
                <a:cubicBezTo>
                  <a:pt x="1746812" y="642707"/>
                  <a:pt x="1730141" y="587054"/>
                  <a:pt x="1730141" y="517052"/>
                </a:cubicBezTo>
                <a:cubicBezTo>
                  <a:pt x="1730141" y="444065"/>
                  <a:pt x="1746398" y="387914"/>
                  <a:pt x="1778910" y="348600"/>
                </a:cubicBezTo>
                <a:cubicBezTo>
                  <a:pt x="1811423" y="309286"/>
                  <a:pt x="1857040" y="289629"/>
                  <a:pt x="1915762" y="289629"/>
                </a:cubicBezTo>
                <a:close/>
                <a:moveTo>
                  <a:pt x="1364373" y="121425"/>
                </a:moveTo>
                <a:cubicBezTo>
                  <a:pt x="1351434" y="121425"/>
                  <a:pt x="1341896" y="130051"/>
                  <a:pt x="1335758" y="147303"/>
                </a:cubicBezTo>
                <a:cubicBezTo>
                  <a:pt x="1329621" y="164554"/>
                  <a:pt x="1326552" y="191925"/>
                  <a:pt x="1326552" y="229414"/>
                </a:cubicBezTo>
                <a:cubicBezTo>
                  <a:pt x="1326552" y="267567"/>
                  <a:pt x="1329704" y="295103"/>
                  <a:pt x="1336007" y="312023"/>
                </a:cubicBezTo>
                <a:cubicBezTo>
                  <a:pt x="1342311" y="328943"/>
                  <a:pt x="1351766" y="337403"/>
                  <a:pt x="1364373" y="337403"/>
                </a:cubicBezTo>
                <a:cubicBezTo>
                  <a:pt x="1376980" y="337403"/>
                  <a:pt x="1386352" y="329109"/>
                  <a:pt x="1392490" y="312521"/>
                </a:cubicBezTo>
                <a:cubicBezTo>
                  <a:pt x="1398627" y="295932"/>
                  <a:pt x="1401696" y="268230"/>
                  <a:pt x="1401696" y="229414"/>
                </a:cubicBezTo>
                <a:cubicBezTo>
                  <a:pt x="1401696" y="191261"/>
                  <a:pt x="1398627" y="163725"/>
                  <a:pt x="1392490" y="146805"/>
                </a:cubicBezTo>
                <a:cubicBezTo>
                  <a:pt x="1386352" y="129885"/>
                  <a:pt x="1376980" y="121425"/>
                  <a:pt x="1364373" y="121425"/>
                </a:cubicBezTo>
                <a:close/>
                <a:moveTo>
                  <a:pt x="1766967" y="10451"/>
                </a:moveTo>
                <a:lnTo>
                  <a:pt x="1914767" y="10451"/>
                </a:lnTo>
                <a:lnTo>
                  <a:pt x="1511178" y="738006"/>
                </a:lnTo>
                <a:lnTo>
                  <a:pt x="1363378" y="738006"/>
                </a:lnTo>
                <a:close/>
                <a:moveTo>
                  <a:pt x="249818" y="10451"/>
                </a:moveTo>
                <a:lnTo>
                  <a:pt x="426979" y="10451"/>
                </a:lnTo>
                <a:lnTo>
                  <a:pt x="426979" y="738006"/>
                </a:lnTo>
                <a:lnTo>
                  <a:pt x="227424" y="738006"/>
                </a:lnTo>
                <a:lnTo>
                  <a:pt x="227424" y="352830"/>
                </a:lnTo>
                <a:cubicBezTo>
                  <a:pt x="227424" y="306051"/>
                  <a:pt x="228419" y="263254"/>
                  <a:pt x="230410" y="224438"/>
                </a:cubicBezTo>
                <a:cubicBezTo>
                  <a:pt x="218134" y="239367"/>
                  <a:pt x="202873" y="254960"/>
                  <a:pt x="184626" y="271216"/>
                </a:cubicBezTo>
                <a:lnTo>
                  <a:pt x="102017" y="339393"/>
                </a:lnTo>
                <a:lnTo>
                  <a:pt x="0" y="213987"/>
                </a:lnTo>
                <a:close/>
                <a:moveTo>
                  <a:pt x="1362382" y="0"/>
                </a:moveTo>
                <a:cubicBezTo>
                  <a:pt x="1420441" y="0"/>
                  <a:pt x="1466556" y="20404"/>
                  <a:pt x="1500727" y="61210"/>
                </a:cubicBezTo>
                <a:cubicBezTo>
                  <a:pt x="1534899" y="102017"/>
                  <a:pt x="1551985" y="157422"/>
                  <a:pt x="1551985" y="227423"/>
                </a:cubicBezTo>
                <a:cubicBezTo>
                  <a:pt x="1551985" y="300411"/>
                  <a:pt x="1535562" y="356894"/>
                  <a:pt x="1502718" y="396871"/>
                </a:cubicBezTo>
                <a:cubicBezTo>
                  <a:pt x="1469873" y="436849"/>
                  <a:pt x="1423095" y="456837"/>
                  <a:pt x="1362382" y="456837"/>
                </a:cubicBezTo>
                <a:cubicBezTo>
                  <a:pt x="1305319" y="456837"/>
                  <a:pt x="1260116" y="436185"/>
                  <a:pt x="1226774" y="394881"/>
                </a:cubicBezTo>
                <a:cubicBezTo>
                  <a:pt x="1193432" y="353576"/>
                  <a:pt x="1176761" y="297757"/>
                  <a:pt x="1176761" y="227423"/>
                </a:cubicBezTo>
                <a:cubicBezTo>
                  <a:pt x="1176761" y="154436"/>
                  <a:pt x="1193017" y="98285"/>
                  <a:pt x="1225530" y="58971"/>
                </a:cubicBezTo>
                <a:cubicBezTo>
                  <a:pt x="1258043" y="19657"/>
                  <a:pt x="1303660" y="0"/>
                  <a:pt x="1362382" y="0"/>
                </a:cubicBezTo>
                <a:close/>
                <a:moveTo>
                  <a:pt x="859845" y="0"/>
                </a:moveTo>
                <a:cubicBezTo>
                  <a:pt x="906956" y="0"/>
                  <a:pt x="949007" y="8294"/>
                  <a:pt x="985998" y="24882"/>
                </a:cubicBezTo>
                <a:cubicBezTo>
                  <a:pt x="1022990" y="41470"/>
                  <a:pt x="1051687" y="65109"/>
                  <a:pt x="1072091" y="95797"/>
                </a:cubicBezTo>
                <a:cubicBezTo>
                  <a:pt x="1092494" y="126485"/>
                  <a:pt x="1102696" y="160905"/>
                  <a:pt x="1102696" y="199058"/>
                </a:cubicBezTo>
                <a:cubicBezTo>
                  <a:pt x="1102696" y="227589"/>
                  <a:pt x="1099129" y="253964"/>
                  <a:pt x="1091996" y="278183"/>
                </a:cubicBezTo>
                <a:cubicBezTo>
                  <a:pt x="1084864" y="302402"/>
                  <a:pt x="1073832" y="326206"/>
                  <a:pt x="1058903" y="349595"/>
                </a:cubicBezTo>
                <a:cubicBezTo>
                  <a:pt x="1043974" y="372984"/>
                  <a:pt x="1024151" y="397618"/>
                  <a:pt x="999435" y="423495"/>
                </a:cubicBezTo>
                <a:cubicBezTo>
                  <a:pt x="974718" y="449373"/>
                  <a:pt x="922051" y="498474"/>
                  <a:pt x="841433" y="570798"/>
                </a:cubicBezTo>
                <a:lnTo>
                  <a:pt x="841433" y="575774"/>
                </a:lnTo>
                <a:lnTo>
                  <a:pt x="1116630" y="575774"/>
                </a:lnTo>
                <a:lnTo>
                  <a:pt x="1116630" y="738006"/>
                </a:lnTo>
                <a:lnTo>
                  <a:pt x="588629" y="738006"/>
                </a:lnTo>
                <a:lnTo>
                  <a:pt x="588629" y="608619"/>
                </a:lnTo>
                <a:lnTo>
                  <a:pt x="766288" y="428969"/>
                </a:lnTo>
                <a:cubicBezTo>
                  <a:pt x="817048" y="375887"/>
                  <a:pt x="850224" y="339642"/>
                  <a:pt x="865817" y="320234"/>
                </a:cubicBezTo>
                <a:cubicBezTo>
                  <a:pt x="881410" y="300826"/>
                  <a:pt x="892275" y="284155"/>
                  <a:pt x="898413" y="270221"/>
                </a:cubicBezTo>
                <a:cubicBezTo>
                  <a:pt x="904551" y="256287"/>
                  <a:pt x="907619" y="241689"/>
                  <a:pt x="907619" y="226428"/>
                </a:cubicBezTo>
                <a:cubicBezTo>
                  <a:pt x="907619" y="207518"/>
                  <a:pt x="901482" y="192588"/>
                  <a:pt x="889206" y="181640"/>
                </a:cubicBezTo>
                <a:cubicBezTo>
                  <a:pt x="876931" y="170692"/>
                  <a:pt x="859680" y="165218"/>
                  <a:pt x="837452" y="165218"/>
                </a:cubicBezTo>
                <a:cubicBezTo>
                  <a:pt x="814560" y="165218"/>
                  <a:pt x="791419" y="171770"/>
                  <a:pt x="768030" y="184875"/>
                </a:cubicBezTo>
                <a:cubicBezTo>
                  <a:pt x="744641" y="197980"/>
                  <a:pt x="718183" y="217305"/>
                  <a:pt x="688656" y="242850"/>
                </a:cubicBezTo>
                <a:lnTo>
                  <a:pt x="580667" y="116449"/>
                </a:lnTo>
                <a:cubicBezTo>
                  <a:pt x="618156" y="82941"/>
                  <a:pt x="649674" y="58971"/>
                  <a:pt x="675220" y="44539"/>
                </a:cubicBezTo>
                <a:cubicBezTo>
                  <a:pt x="700765" y="30108"/>
                  <a:pt x="728550" y="19076"/>
                  <a:pt x="758575" y="11446"/>
                </a:cubicBezTo>
                <a:cubicBezTo>
                  <a:pt x="788599" y="3815"/>
                  <a:pt x="822356" y="0"/>
                  <a:pt x="859845" y="0"/>
                </a:cubicBezTo>
                <a:close/>
              </a:path>
            </a:pathLst>
          </a:cu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279392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1C1D665-3D54-D28E-B402-B572CD00D6E0}"/>
              </a:ext>
            </a:extLst>
          </p:cNvPr>
          <p:cNvSpPr>
            <a:spLocks noGrp="1"/>
          </p:cNvSpPr>
          <p:nvPr>
            <p:ph type="body" sz="quarter" idx="13"/>
          </p:nvPr>
        </p:nvSpPr>
        <p:spPr>
          <a:xfrm>
            <a:off x="366926" y="706753"/>
            <a:ext cx="3452213" cy="1924896"/>
          </a:xfrm>
        </p:spPr>
        <p:txBody>
          <a:bodyPr/>
          <a:lstStyle/>
          <a:p>
            <a:r>
              <a:rPr lang="en-US" sz="3200" dirty="0"/>
              <a:t>A GROWING NEED FOR MORE SKILLED LABOR IN IMPERIAL COUNTY</a:t>
            </a:r>
          </a:p>
        </p:txBody>
      </p:sp>
      <p:sp>
        <p:nvSpPr>
          <p:cNvPr id="41" name="Text Placeholder 40">
            <a:extLst>
              <a:ext uri="{FF2B5EF4-FFF2-40B4-BE49-F238E27FC236}">
                <a16:creationId xmlns:a16="http://schemas.microsoft.com/office/drawing/2014/main" id="{6727E1D8-20D8-9B3B-5AAE-329FAD874253}"/>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7</a:t>
            </a:fld>
            <a:r>
              <a:rPr lang="en-US" dirty="0"/>
              <a:t> </a:t>
            </a:r>
          </a:p>
        </p:txBody>
      </p:sp>
      <p:sp>
        <p:nvSpPr>
          <p:cNvPr id="9" name="Text Placeholder 8">
            <a:extLst>
              <a:ext uri="{FF2B5EF4-FFF2-40B4-BE49-F238E27FC236}">
                <a16:creationId xmlns:a16="http://schemas.microsoft.com/office/drawing/2014/main" id="{F40606DF-5D6F-56AD-338E-4B55C8E23AD5}"/>
              </a:ext>
            </a:extLst>
          </p:cNvPr>
          <p:cNvSpPr>
            <a:spLocks noGrp="1"/>
          </p:cNvSpPr>
          <p:nvPr>
            <p:ph type="body" sz="quarter" idx="17"/>
          </p:nvPr>
        </p:nvSpPr>
        <p:spPr>
          <a:xfrm>
            <a:off x="366926" y="2943921"/>
            <a:ext cx="3452213" cy="2915019"/>
          </a:xfrm>
        </p:spPr>
        <p:txBody>
          <a:bodyPr>
            <a:normAutofit/>
          </a:bodyPr>
          <a:lstStyle/>
          <a:p>
            <a:r>
              <a:rPr lang="en-US" b="1" dirty="0"/>
              <a:t>Economic growth </a:t>
            </a:r>
            <a:r>
              <a:rPr lang="en-US" dirty="0"/>
              <a:t>will require more skilled labor</a:t>
            </a:r>
          </a:p>
          <a:p>
            <a:r>
              <a:rPr lang="en-US" b="1" dirty="0"/>
              <a:t>There is a labor shortage </a:t>
            </a:r>
            <a:r>
              <a:rPr lang="en-US" dirty="0"/>
              <a:t>to fill available jobs </a:t>
            </a:r>
          </a:p>
          <a:p>
            <a:r>
              <a:rPr lang="en-US" b="1" dirty="0"/>
              <a:t>There is a shortage of qualified talent </a:t>
            </a:r>
            <a:r>
              <a:rPr lang="en-US" dirty="0"/>
              <a:t>to fill job growth</a:t>
            </a:r>
          </a:p>
          <a:p>
            <a:r>
              <a:rPr lang="en-US" b="1" dirty="0"/>
              <a:t>Education pipeline </a:t>
            </a:r>
            <a:r>
              <a:rPr lang="en-US" dirty="0"/>
              <a:t>still falls below the national average</a:t>
            </a:r>
          </a:p>
          <a:p>
            <a:r>
              <a:rPr lang="en-US" b="1" dirty="0"/>
              <a:t>Retiring workers </a:t>
            </a:r>
            <a:r>
              <a:rPr lang="en-US" dirty="0"/>
              <a:t>will create an experience deficit</a:t>
            </a:r>
          </a:p>
        </p:txBody>
      </p:sp>
      <p:sp>
        <p:nvSpPr>
          <p:cNvPr id="11" name="Text Placeholder 10">
            <a:extLst>
              <a:ext uri="{FF2B5EF4-FFF2-40B4-BE49-F238E27FC236}">
                <a16:creationId xmlns:a16="http://schemas.microsoft.com/office/drawing/2014/main" id="{0970F0A5-7EDA-20F9-ECBB-CBAF1CAB8E1B}"/>
              </a:ext>
            </a:extLst>
          </p:cNvPr>
          <p:cNvSpPr>
            <a:spLocks noGrp="1"/>
          </p:cNvSpPr>
          <p:nvPr>
            <p:ph type="body" sz="quarter" idx="4294967295"/>
          </p:nvPr>
        </p:nvSpPr>
        <p:spPr>
          <a:xfrm>
            <a:off x="4186238" y="403225"/>
            <a:ext cx="3403600" cy="4268788"/>
          </a:xfrm>
          <a:solidFill>
            <a:srgbClr val="656E8C"/>
          </a:solidFill>
        </p:spPr>
        <p:txBody>
          <a:bodyPr/>
          <a:lstStyle/>
          <a:p>
            <a:endParaRPr lang="en-US" dirty="0"/>
          </a:p>
          <a:p>
            <a:endParaRPr lang="en-US" dirty="0"/>
          </a:p>
          <a:p>
            <a:endParaRPr lang="en-US" dirty="0"/>
          </a:p>
          <a:p>
            <a:endParaRPr lang="en-US" dirty="0"/>
          </a:p>
          <a:p>
            <a:endParaRPr lang="en-US" dirty="0"/>
          </a:p>
          <a:p>
            <a:endParaRPr lang="en-US" dirty="0"/>
          </a:p>
        </p:txBody>
      </p:sp>
      <p:sp>
        <p:nvSpPr>
          <p:cNvPr id="43" name="Text Placeholder 42">
            <a:extLst>
              <a:ext uri="{FF2B5EF4-FFF2-40B4-BE49-F238E27FC236}">
                <a16:creationId xmlns:a16="http://schemas.microsoft.com/office/drawing/2014/main" id="{03D4F4F8-673D-BD86-CE4A-119BDA032301}"/>
              </a:ext>
            </a:extLst>
          </p:cNvPr>
          <p:cNvSpPr>
            <a:spLocks noGrp="1"/>
          </p:cNvSpPr>
          <p:nvPr>
            <p:ph type="body" sz="quarter" idx="4294967295"/>
          </p:nvPr>
        </p:nvSpPr>
        <p:spPr>
          <a:xfrm>
            <a:off x="7780338" y="403225"/>
            <a:ext cx="3403600" cy="4268788"/>
          </a:xfrm>
          <a:solidFill>
            <a:srgbClr val="213166"/>
          </a:solidFill>
        </p:spPr>
        <p:txBody>
          <a:bodyPr/>
          <a:lstStyle/>
          <a:p>
            <a:pPr marL="0" indent="0">
              <a:buNone/>
            </a:pPr>
            <a:r>
              <a:rPr lang="en-US" dirty="0"/>
              <a:t>  </a:t>
            </a:r>
          </a:p>
        </p:txBody>
      </p:sp>
      <p:sp>
        <p:nvSpPr>
          <p:cNvPr id="12" name="TextBox 11">
            <a:extLst>
              <a:ext uri="{FF2B5EF4-FFF2-40B4-BE49-F238E27FC236}">
                <a16:creationId xmlns:a16="http://schemas.microsoft.com/office/drawing/2014/main" id="{8A93D458-C309-E221-DB43-EEF7728F75F0}"/>
              </a:ext>
            </a:extLst>
          </p:cNvPr>
          <p:cNvSpPr txBox="1"/>
          <p:nvPr/>
        </p:nvSpPr>
        <p:spPr>
          <a:xfrm>
            <a:off x="3819139" y="6218020"/>
            <a:ext cx="7350455" cy="338554"/>
          </a:xfrm>
          <a:prstGeom prst="rect">
            <a:avLst/>
          </a:prstGeom>
          <a:noFill/>
        </p:spPr>
        <p:txBody>
          <a:bodyPr wrap="square" lIns="0" tIns="0" rIns="0" bIns="0" rtlCol="0">
            <a:spAutoFit/>
          </a:bodyPr>
          <a:lstStyle/>
          <a:p>
            <a:r>
              <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rPr>
              <a:t>*Sources: </a:t>
            </a:r>
            <a:r>
              <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hlinkClick r:id="rId2">
                  <a:extLst>
                    <a:ext uri="{A12FA001-AC4F-418D-AE19-62706E023703}">
                      <ahyp:hlinkClr xmlns:ahyp="http://schemas.microsoft.com/office/drawing/2018/hyperlinkcolor" val="tx"/>
                    </a:ext>
                  </a:extLst>
                </a:hlinkClick>
              </a:rPr>
              <a:t>Economy Overview Imperial County</a:t>
            </a:r>
            <a:r>
              <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rPr>
              <a:t>; </a:t>
            </a:r>
            <a:r>
              <a:rPr lang="en-US" sz="1100" u="sng" dirty="0">
                <a:solidFill>
                  <a:srgbClr val="656E8C"/>
                </a:solidFill>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The San Diego-Imperial Center of Excellence for Labor Market Research (COE) - Sector Analysis, Imperial County</a:t>
            </a:r>
            <a:r>
              <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rPr>
              <a:t> ; 18-CTE-0530_RegionalTemplate_PPT_FNL2_CoBrand </a:t>
            </a:r>
          </a:p>
        </p:txBody>
      </p:sp>
      <p:sp>
        <p:nvSpPr>
          <p:cNvPr id="57" name="Rectangle 56">
            <a:extLst>
              <a:ext uri="{FF2B5EF4-FFF2-40B4-BE49-F238E27FC236}">
                <a16:creationId xmlns:a16="http://schemas.microsoft.com/office/drawing/2014/main" id="{562E427B-77B2-92B5-6F86-546EDD6F25FA}"/>
              </a:ext>
            </a:extLst>
          </p:cNvPr>
          <p:cNvSpPr/>
          <p:nvPr/>
        </p:nvSpPr>
        <p:spPr>
          <a:xfrm>
            <a:off x="4185657" y="4809674"/>
            <a:ext cx="6983936" cy="1049268"/>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a:extLst>
              <a:ext uri="{FF2B5EF4-FFF2-40B4-BE49-F238E27FC236}">
                <a16:creationId xmlns:a16="http://schemas.microsoft.com/office/drawing/2014/main" id="{C883AE4C-9CA4-C2FA-1C82-C40E92964C4A}"/>
              </a:ext>
            </a:extLst>
          </p:cNvPr>
          <p:cNvSpPr/>
          <p:nvPr/>
        </p:nvSpPr>
        <p:spPr>
          <a:xfrm>
            <a:off x="4430920" y="737886"/>
            <a:ext cx="3025099" cy="750447"/>
          </a:xfrm>
          <a:custGeom>
            <a:avLst/>
            <a:gdLst/>
            <a:ahLst/>
            <a:cxnLst/>
            <a:rect l="l" t="t" r="r" b="b"/>
            <a:pathLst>
              <a:path w="3025099" h="750447">
                <a:moveTo>
                  <a:pt x="731453" y="559850"/>
                </a:moveTo>
                <a:cubicBezTo>
                  <a:pt x="764297" y="559850"/>
                  <a:pt x="789511" y="568144"/>
                  <a:pt x="807095" y="584732"/>
                </a:cubicBezTo>
                <a:cubicBezTo>
                  <a:pt x="824678" y="601320"/>
                  <a:pt x="833470" y="624875"/>
                  <a:pt x="833470" y="655397"/>
                </a:cubicBezTo>
                <a:cubicBezTo>
                  <a:pt x="833470" y="685256"/>
                  <a:pt x="824429" y="708562"/>
                  <a:pt x="806348" y="725316"/>
                </a:cubicBezTo>
                <a:cubicBezTo>
                  <a:pt x="788267" y="742070"/>
                  <a:pt x="763302" y="750447"/>
                  <a:pt x="731453" y="750447"/>
                </a:cubicBezTo>
                <a:cubicBezTo>
                  <a:pt x="698608" y="750447"/>
                  <a:pt x="672731" y="742153"/>
                  <a:pt x="653820" y="725565"/>
                </a:cubicBezTo>
                <a:cubicBezTo>
                  <a:pt x="634910" y="708977"/>
                  <a:pt x="625455" y="685588"/>
                  <a:pt x="625455" y="655397"/>
                </a:cubicBezTo>
                <a:cubicBezTo>
                  <a:pt x="625455" y="624875"/>
                  <a:pt x="634495" y="601320"/>
                  <a:pt x="652576" y="584732"/>
                </a:cubicBezTo>
                <a:cubicBezTo>
                  <a:pt x="670657" y="568144"/>
                  <a:pt x="696949" y="559850"/>
                  <a:pt x="731453" y="559850"/>
                </a:cubicBezTo>
                <a:close/>
                <a:moveTo>
                  <a:pt x="1774603" y="441410"/>
                </a:moveTo>
                <a:cubicBezTo>
                  <a:pt x="1745076" y="457003"/>
                  <a:pt x="1723926" y="472679"/>
                  <a:pt x="1711153" y="488438"/>
                </a:cubicBezTo>
                <a:cubicBezTo>
                  <a:pt x="1698381" y="504196"/>
                  <a:pt x="1691994" y="520867"/>
                  <a:pt x="1691994" y="538451"/>
                </a:cubicBezTo>
                <a:cubicBezTo>
                  <a:pt x="1691994" y="559020"/>
                  <a:pt x="1699293" y="575525"/>
                  <a:pt x="1713891" y="587966"/>
                </a:cubicBezTo>
                <a:cubicBezTo>
                  <a:pt x="1728488" y="600408"/>
                  <a:pt x="1748725" y="606628"/>
                  <a:pt x="1774603" y="606628"/>
                </a:cubicBezTo>
                <a:cubicBezTo>
                  <a:pt x="1832993" y="606628"/>
                  <a:pt x="1862188" y="585229"/>
                  <a:pt x="1862188" y="542432"/>
                </a:cubicBezTo>
                <a:cubicBezTo>
                  <a:pt x="1862188" y="526176"/>
                  <a:pt x="1855802" y="510168"/>
                  <a:pt x="1843029" y="494409"/>
                </a:cubicBezTo>
                <a:cubicBezTo>
                  <a:pt x="1830256" y="478651"/>
                  <a:pt x="1807447" y="460984"/>
                  <a:pt x="1774603" y="441410"/>
                </a:cubicBezTo>
                <a:close/>
                <a:moveTo>
                  <a:pt x="1174528" y="441410"/>
                </a:moveTo>
                <a:cubicBezTo>
                  <a:pt x="1145001" y="457003"/>
                  <a:pt x="1123851" y="472679"/>
                  <a:pt x="1111078" y="488438"/>
                </a:cubicBezTo>
                <a:cubicBezTo>
                  <a:pt x="1098305" y="504196"/>
                  <a:pt x="1091919" y="520867"/>
                  <a:pt x="1091919" y="538451"/>
                </a:cubicBezTo>
                <a:cubicBezTo>
                  <a:pt x="1091919" y="559020"/>
                  <a:pt x="1099218" y="575525"/>
                  <a:pt x="1113815" y="587966"/>
                </a:cubicBezTo>
                <a:cubicBezTo>
                  <a:pt x="1128413" y="600408"/>
                  <a:pt x="1148650" y="606628"/>
                  <a:pt x="1174528" y="606628"/>
                </a:cubicBezTo>
                <a:cubicBezTo>
                  <a:pt x="1232918" y="606628"/>
                  <a:pt x="1262113" y="585229"/>
                  <a:pt x="1262113" y="542432"/>
                </a:cubicBezTo>
                <a:cubicBezTo>
                  <a:pt x="1262113" y="526176"/>
                  <a:pt x="1255727" y="510168"/>
                  <a:pt x="1242954" y="494409"/>
                </a:cubicBezTo>
                <a:cubicBezTo>
                  <a:pt x="1230181" y="478651"/>
                  <a:pt x="1207373" y="460984"/>
                  <a:pt x="1174528" y="441410"/>
                </a:cubicBezTo>
                <a:close/>
                <a:moveTo>
                  <a:pt x="2837487" y="411054"/>
                </a:moveTo>
                <a:cubicBezTo>
                  <a:pt x="2824548" y="411054"/>
                  <a:pt x="2815010" y="419680"/>
                  <a:pt x="2808872" y="436931"/>
                </a:cubicBezTo>
                <a:cubicBezTo>
                  <a:pt x="2802735" y="454183"/>
                  <a:pt x="2799666" y="481554"/>
                  <a:pt x="2799666" y="519043"/>
                </a:cubicBezTo>
                <a:cubicBezTo>
                  <a:pt x="2799666" y="557195"/>
                  <a:pt x="2802818" y="584732"/>
                  <a:pt x="2809121" y="601652"/>
                </a:cubicBezTo>
                <a:cubicBezTo>
                  <a:pt x="2815425" y="618572"/>
                  <a:pt x="2824880" y="627031"/>
                  <a:pt x="2837487" y="627031"/>
                </a:cubicBezTo>
                <a:cubicBezTo>
                  <a:pt x="2851753" y="627031"/>
                  <a:pt x="2861622" y="617327"/>
                  <a:pt x="2867097" y="597919"/>
                </a:cubicBezTo>
                <a:cubicBezTo>
                  <a:pt x="2872571" y="578511"/>
                  <a:pt x="2875308" y="552219"/>
                  <a:pt x="2875308" y="519043"/>
                </a:cubicBezTo>
                <a:cubicBezTo>
                  <a:pt x="2875308" y="485866"/>
                  <a:pt x="2872571" y="459574"/>
                  <a:pt x="2867097" y="440166"/>
                </a:cubicBezTo>
                <a:cubicBezTo>
                  <a:pt x="2861622" y="420758"/>
                  <a:pt x="2851753" y="411054"/>
                  <a:pt x="2837487" y="411054"/>
                </a:cubicBezTo>
                <a:close/>
                <a:moveTo>
                  <a:pt x="2835496" y="289629"/>
                </a:moveTo>
                <a:cubicBezTo>
                  <a:pt x="2893555" y="289629"/>
                  <a:pt x="2939670" y="310032"/>
                  <a:pt x="2973841" y="350839"/>
                </a:cubicBezTo>
                <a:cubicBezTo>
                  <a:pt x="3008013" y="391646"/>
                  <a:pt x="3025099" y="447050"/>
                  <a:pt x="3025099" y="517052"/>
                </a:cubicBezTo>
                <a:cubicBezTo>
                  <a:pt x="3025099" y="589708"/>
                  <a:pt x="3008593" y="646025"/>
                  <a:pt x="2975583" y="686002"/>
                </a:cubicBezTo>
                <a:cubicBezTo>
                  <a:pt x="2942573" y="725980"/>
                  <a:pt x="2895877" y="745968"/>
                  <a:pt x="2835496" y="745968"/>
                </a:cubicBezTo>
                <a:cubicBezTo>
                  <a:pt x="2778433" y="745968"/>
                  <a:pt x="2733230" y="725316"/>
                  <a:pt x="2699888" y="684012"/>
                </a:cubicBezTo>
                <a:cubicBezTo>
                  <a:pt x="2666546" y="642707"/>
                  <a:pt x="2649875" y="587054"/>
                  <a:pt x="2649875" y="517052"/>
                </a:cubicBezTo>
                <a:cubicBezTo>
                  <a:pt x="2649875" y="444064"/>
                  <a:pt x="2666131" y="387914"/>
                  <a:pt x="2698644" y="348600"/>
                </a:cubicBezTo>
                <a:cubicBezTo>
                  <a:pt x="2731157" y="309286"/>
                  <a:pt x="2776774" y="289629"/>
                  <a:pt x="2835496" y="289629"/>
                </a:cubicBezTo>
                <a:close/>
                <a:moveTo>
                  <a:pt x="289131" y="258775"/>
                </a:moveTo>
                <a:cubicBezTo>
                  <a:pt x="277851" y="284321"/>
                  <a:pt x="265078" y="308208"/>
                  <a:pt x="250812" y="330436"/>
                </a:cubicBezTo>
                <a:lnTo>
                  <a:pt x="170194" y="450368"/>
                </a:lnTo>
                <a:lnTo>
                  <a:pt x="290126" y="450368"/>
                </a:lnTo>
                <a:lnTo>
                  <a:pt x="290126" y="365768"/>
                </a:lnTo>
                <a:cubicBezTo>
                  <a:pt x="290126" y="349844"/>
                  <a:pt x="290707" y="328362"/>
                  <a:pt x="291868" y="301323"/>
                </a:cubicBezTo>
                <a:cubicBezTo>
                  <a:pt x="293029" y="274285"/>
                  <a:pt x="293941" y="260102"/>
                  <a:pt x="294605" y="258775"/>
                </a:cubicBezTo>
                <a:close/>
                <a:moveTo>
                  <a:pt x="1777589" y="141829"/>
                </a:moveTo>
                <a:cubicBezTo>
                  <a:pt x="1760669" y="141829"/>
                  <a:pt x="1746403" y="146722"/>
                  <a:pt x="1734792" y="156509"/>
                </a:cubicBezTo>
                <a:cubicBezTo>
                  <a:pt x="1723180" y="166296"/>
                  <a:pt x="1717374" y="178986"/>
                  <a:pt x="1717374" y="194579"/>
                </a:cubicBezTo>
                <a:cubicBezTo>
                  <a:pt x="1717374" y="223110"/>
                  <a:pt x="1736782" y="248324"/>
                  <a:pt x="1775598" y="270221"/>
                </a:cubicBezTo>
                <a:cubicBezTo>
                  <a:pt x="1799153" y="256618"/>
                  <a:pt x="1815244" y="244177"/>
                  <a:pt x="1823870" y="232897"/>
                </a:cubicBezTo>
                <a:cubicBezTo>
                  <a:pt x="1832496" y="221617"/>
                  <a:pt x="1836809" y="208845"/>
                  <a:pt x="1836809" y="194579"/>
                </a:cubicBezTo>
                <a:cubicBezTo>
                  <a:pt x="1836809" y="178654"/>
                  <a:pt x="1831003" y="165881"/>
                  <a:pt x="1819391" y="156260"/>
                </a:cubicBezTo>
                <a:cubicBezTo>
                  <a:pt x="1807779" y="146639"/>
                  <a:pt x="1793845" y="141829"/>
                  <a:pt x="1777589" y="141829"/>
                </a:cubicBezTo>
                <a:close/>
                <a:moveTo>
                  <a:pt x="1177514" y="141829"/>
                </a:moveTo>
                <a:cubicBezTo>
                  <a:pt x="1160594" y="141829"/>
                  <a:pt x="1146328" y="146722"/>
                  <a:pt x="1134717" y="156509"/>
                </a:cubicBezTo>
                <a:cubicBezTo>
                  <a:pt x="1123105" y="166296"/>
                  <a:pt x="1117299" y="178986"/>
                  <a:pt x="1117299" y="194579"/>
                </a:cubicBezTo>
                <a:cubicBezTo>
                  <a:pt x="1117299" y="223110"/>
                  <a:pt x="1136707" y="248324"/>
                  <a:pt x="1175523" y="270221"/>
                </a:cubicBezTo>
                <a:cubicBezTo>
                  <a:pt x="1199078" y="256618"/>
                  <a:pt x="1215169" y="244177"/>
                  <a:pt x="1223795" y="232897"/>
                </a:cubicBezTo>
                <a:cubicBezTo>
                  <a:pt x="1232421" y="221617"/>
                  <a:pt x="1236734" y="208845"/>
                  <a:pt x="1236734" y="194579"/>
                </a:cubicBezTo>
                <a:cubicBezTo>
                  <a:pt x="1236734" y="178654"/>
                  <a:pt x="1230928" y="165881"/>
                  <a:pt x="1219316" y="156260"/>
                </a:cubicBezTo>
                <a:cubicBezTo>
                  <a:pt x="1207704" y="146639"/>
                  <a:pt x="1193770" y="141829"/>
                  <a:pt x="1177514" y="141829"/>
                </a:cubicBezTo>
                <a:close/>
                <a:moveTo>
                  <a:pt x="2284107" y="121425"/>
                </a:moveTo>
                <a:cubicBezTo>
                  <a:pt x="2271168" y="121425"/>
                  <a:pt x="2261630" y="130051"/>
                  <a:pt x="2255492" y="147303"/>
                </a:cubicBezTo>
                <a:cubicBezTo>
                  <a:pt x="2249354" y="164554"/>
                  <a:pt x="2246286" y="191925"/>
                  <a:pt x="2246286" y="229414"/>
                </a:cubicBezTo>
                <a:cubicBezTo>
                  <a:pt x="2246286" y="267567"/>
                  <a:pt x="2249437" y="295103"/>
                  <a:pt x="2255741" y="312023"/>
                </a:cubicBezTo>
                <a:cubicBezTo>
                  <a:pt x="2262044" y="328943"/>
                  <a:pt x="2271500" y="337403"/>
                  <a:pt x="2284107" y="337403"/>
                </a:cubicBezTo>
                <a:cubicBezTo>
                  <a:pt x="2296713" y="337403"/>
                  <a:pt x="2306086" y="329109"/>
                  <a:pt x="2312224" y="312520"/>
                </a:cubicBezTo>
                <a:cubicBezTo>
                  <a:pt x="2318361" y="295932"/>
                  <a:pt x="2321430" y="268230"/>
                  <a:pt x="2321430" y="229414"/>
                </a:cubicBezTo>
                <a:cubicBezTo>
                  <a:pt x="2321430" y="191261"/>
                  <a:pt x="2318361" y="163725"/>
                  <a:pt x="2312224" y="146805"/>
                </a:cubicBezTo>
                <a:cubicBezTo>
                  <a:pt x="2306086" y="129885"/>
                  <a:pt x="2296713" y="121425"/>
                  <a:pt x="2284107" y="121425"/>
                </a:cubicBezTo>
                <a:close/>
                <a:moveTo>
                  <a:pt x="2686701" y="10450"/>
                </a:moveTo>
                <a:lnTo>
                  <a:pt x="2834501" y="10450"/>
                </a:lnTo>
                <a:lnTo>
                  <a:pt x="2430912" y="738006"/>
                </a:lnTo>
                <a:lnTo>
                  <a:pt x="2283111" y="738006"/>
                </a:lnTo>
                <a:close/>
                <a:moveTo>
                  <a:pt x="302567" y="10450"/>
                </a:moveTo>
                <a:lnTo>
                  <a:pt x="484207" y="10450"/>
                </a:lnTo>
                <a:lnTo>
                  <a:pt x="484207" y="450368"/>
                </a:lnTo>
                <a:lnTo>
                  <a:pt x="564328" y="450368"/>
                </a:lnTo>
                <a:lnTo>
                  <a:pt x="564328" y="597173"/>
                </a:lnTo>
                <a:lnTo>
                  <a:pt x="484207" y="597173"/>
                </a:lnTo>
                <a:lnTo>
                  <a:pt x="484207" y="738006"/>
                </a:lnTo>
                <a:lnTo>
                  <a:pt x="290126" y="738006"/>
                </a:lnTo>
                <a:lnTo>
                  <a:pt x="290126" y="597173"/>
                </a:lnTo>
                <a:lnTo>
                  <a:pt x="0" y="597173"/>
                </a:lnTo>
                <a:lnTo>
                  <a:pt x="0" y="452856"/>
                </a:lnTo>
                <a:close/>
                <a:moveTo>
                  <a:pt x="2282116" y="0"/>
                </a:moveTo>
                <a:cubicBezTo>
                  <a:pt x="2340174" y="0"/>
                  <a:pt x="2386289" y="20403"/>
                  <a:pt x="2420461" y="61210"/>
                </a:cubicBezTo>
                <a:cubicBezTo>
                  <a:pt x="2454633" y="102017"/>
                  <a:pt x="2471718" y="157421"/>
                  <a:pt x="2471718" y="227423"/>
                </a:cubicBezTo>
                <a:cubicBezTo>
                  <a:pt x="2471718" y="300411"/>
                  <a:pt x="2455296" y="356894"/>
                  <a:pt x="2422452" y="396871"/>
                </a:cubicBezTo>
                <a:cubicBezTo>
                  <a:pt x="2389607" y="436849"/>
                  <a:pt x="2342829" y="456837"/>
                  <a:pt x="2282116" y="456837"/>
                </a:cubicBezTo>
                <a:cubicBezTo>
                  <a:pt x="2225053" y="456837"/>
                  <a:pt x="2179850" y="436185"/>
                  <a:pt x="2146508" y="394881"/>
                </a:cubicBezTo>
                <a:cubicBezTo>
                  <a:pt x="2113166" y="353576"/>
                  <a:pt x="2096495" y="297757"/>
                  <a:pt x="2096495" y="227423"/>
                </a:cubicBezTo>
                <a:cubicBezTo>
                  <a:pt x="2096495" y="154436"/>
                  <a:pt x="2112751" y="98285"/>
                  <a:pt x="2145264" y="58971"/>
                </a:cubicBezTo>
                <a:cubicBezTo>
                  <a:pt x="2177777" y="19657"/>
                  <a:pt x="2223394" y="0"/>
                  <a:pt x="2282116" y="0"/>
                </a:cubicBezTo>
                <a:close/>
                <a:moveTo>
                  <a:pt x="1778584" y="0"/>
                </a:moveTo>
                <a:cubicBezTo>
                  <a:pt x="1855221" y="0"/>
                  <a:pt x="1914856" y="15427"/>
                  <a:pt x="1957487" y="46281"/>
                </a:cubicBezTo>
                <a:cubicBezTo>
                  <a:pt x="2000119" y="77135"/>
                  <a:pt x="2021434" y="120927"/>
                  <a:pt x="2021434" y="177659"/>
                </a:cubicBezTo>
                <a:cubicBezTo>
                  <a:pt x="2021434" y="216143"/>
                  <a:pt x="2011399" y="249900"/>
                  <a:pt x="1991327" y="278929"/>
                </a:cubicBezTo>
                <a:cubicBezTo>
                  <a:pt x="1971255" y="307959"/>
                  <a:pt x="1939489" y="333256"/>
                  <a:pt x="1896028" y="354820"/>
                </a:cubicBezTo>
                <a:cubicBezTo>
                  <a:pt x="1949774" y="385342"/>
                  <a:pt x="1987678" y="415782"/>
                  <a:pt x="2009740" y="446138"/>
                </a:cubicBezTo>
                <a:cubicBezTo>
                  <a:pt x="2031802" y="476494"/>
                  <a:pt x="2042833" y="509256"/>
                  <a:pt x="2042833" y="544423"/>
                </a:cubicBezTo>
                <a:cubicBezTo>
                  <a:pt x="2042833" y="609116"/>
                  <a:pt x="2019444" y="659212"/>
                  <a:pt x="1972665" y="694711"/>
                </a:cubicBezTo>
                <a:cubicBezTo>
                  <a:pt x="1925887" y="730210"/>
                  <a:pt x="1860530" y="747959"/>
                  <a:pt x="1776594" y="747959"/>
                </a:cubicBezTo>
                <a:cubicBezTo>
                  <a:pt x="1690999" y="747959"/>
                  <a:pt x="1625476" y="730624"/>
                  <a:pt x="1580024" y="695955"/>
                </a:cubicBezTo>
                <a:cubicBezTo>
                  <a:pt x="1534573" y="661286"/>
                  <a:pt x="1511847" y="611439"/>
                  <a:pt x="1511847" y="546413"/>
                </a:cubicBezTo>
                <a:cubicBezTo>
                  <a:pt x="1511847" y="504279"/>
                  <a:pt x="1521966" y="468366"/>
                  <a:pt x="1542203" y="438673"/>
                </a:cubicBezTo>
                <a:cubicBezTo>
                  <a:pt x="1562441" y="408980"/>
                  <a:pt x="1596447" y="382025"/>
                  <a:pt x="1644220" y="357806"/>
                </a:cubicBezTo>
                <a:cubicBezTo>
                  <a:pt x="1605736" y="331929"/>
                  <a:pt x="1577619" y="304143"/>
                  <a:pt x="1559870" y="274451"/>
                </a:cubicBezTo>
                <a:cubicBezTo>
                  <a:pt x="1542120" y="244758"/>
                  <a:pt x="1533246" y="212162"/>
                  <a:pt x="1533246" y="176664"/>
                </a:cubicBezTo>
                <a:cubicBezTo>
                  <a:pt x="1533246" y="120927"/>
                  <a:pt x="1554976" y="77550"/>
                  <a:pt x="1598437" y="46530"/>
                </a:cubicBezTo>
                <a:cubicBezTo>
                  <a:pt x="1641898" y="15510"/>
                  <a:pt x="1701947" y="0"/>
                  <a:pt x="1778584" y="0"/>
                </a:cubicBezTo>
                <a:close/>
                <a:moveTo>
                  <a:pt x="1178509" y="0"/>
                </a:moveTo>
                <a:cubicBezTo>
                  <a:pt x="1255146" y="0"/>
                  <a:pt x="1314781" y="15427"/>
                  <a:pt x="1357412" y="46281"/>
                </a:cubicBezTo>
                <a:cubicBezTo>
                  <a:pt x="1400044" y="77135"/>
                  <a:pt x="1421359" y="120927"/>
                  <a:pt x="1421360" y="177659"/>
                </a:cubicBezTo>
                <a:cubicBezTo>
                  <a:pt x="1421359" y="216143"/>
                  <a:pt x="1411324" y="249900"/>
                  <a:pt x="1391252" y="278929"/>
                </a:cubicBezTo>
                <a:cubicBezTo>
                  <a:pt x="1371180" y="307959"/>
                  <a:pt x="1339414" y="333256"/>
                  <a:pt x="1295953" y="354820"/>
                </a:cubicBezTo>
                <a:cubicBezTo>
                  <a:pt x="1349699" y="385342"/>
                  <a:pt x="1387603" y="415782"/>
                  <a:pt x="1409665" y="446138"/>
                </a:cubicBezTo>
                <a:cubicBezTo>
                  <a:pt x="1431727" y="476494"/>
                  <a:pt x="1442758" y="509256"/>
                  <a:pt x="1442758" y="544423"/>
                </a:cubicBezTo>
                <a:cubicBezTo>
                  <a:pt x="1442758" y="609116"/>
                  <a:pt x="1419369" y="659212"/>
                  <a:pt x="1372590" y="694711"/>
                </a:cubicBezTo>
                <a:cubicBezTo>
                  <a:pt x="1325812" y="730210"/>
                  <a:pt x="1260454" y="747959"/>
                  <a:pt x="1176519" y="747959"/>
                </a:cubicBezTo>
                <a:cubicBezTo>
                  <a:pt x="1090924" y="747959"/>
                  <a:pt x="1025401" y="730624"/>
                  <a:pt x="979949" y="695955"/>
                </a:cubicBezTo>
                <a:cubicBezTo>
                  <a:pt x="934498" y="661286"/>
                  <a:pt x="911772" y="611439"/>
                  <a:pt x="911772" y="546413"/>
                </a:cubicBezTo>
                <a:cubicBezTo>
                  <a:pt x="911772" y="504279"/>
                  <a:pt x="921891" y="468366"/>
                  <a:pt x="942128" y="438673"/>
                </a:cubicBezTo>
                <a:cubicBezTo>
                  <a:pt x="962366" y="408980"/>
                  <a:pt x="996371" y="382025"/>
                  <a:pt x="1044145" y="357806"/>
                </a:cubicBezTo>
                <a:cubicBezTo>
                  <a:pt x="1005661" y="331929"/>
                  <a:pt x="977544" y="304143"/>
                  <a:pt x="959794" y="274451"/>
                </a:cubicBezTo>
                <a:cubicBezTo>
                  <a:pt x="942045" y="244758"/>
                  <a:pt x="933170" y="212162"/>
                  <a:pt x="933170" y="176664"/>
                </a:cubicBezTo>
                <a:cubicBezTo>
                  <a:pt x="933170" y="120927"/>
                  <a:pt x="954901" y="77550"/>
                  <a:pt x="998362" y="46530"/>
                </a:cubicBezTo>
                <a:cubicBezTo>
                  <a:pt x="1041823" y="15510"/>
                  <a:pt x="1101872" y="0"/>
                  <a:pt x="1178509" y="0"/>
                </a:cubicBezTo>
                <a:close/>
              </a:path>
            </a:pathLst>
          </a:cu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TextBox 26">
            <a:extLst>
              <a:ext uri="{FF2B5EF4-FFF2-40B4-BE49-F238E27FC236}">
                <a16:creationId xmlns:a16="http://schemas.microsoft.com/office/drawing/2014/main" id="{C7CF765C-1830-2D4E-F8ED-10A20DBBCA7B}"/>
              </a:ext>
            </a:extLst>
          </p:cNvPr>
          <p:cNvSpPr txBox="1"/>
          <p:nvPr/>
        </p:nvSpPr>
        <p:spPr>
          <a:xfrm>
            <a:off x="4172419" y="1669201"/>
            <a:ext cx="3403559" cy="523220"/>
          </a:xfrm>
          <a:prstGeom prst="rect">
            <a:avLst/>
          </a:prstGeom>
          <a:noFill/>
        </p:spPr>
        <p:txBody>
          <a:bodyPr wrap="square" rtlCol="0">
            <a:spAutoFit/>
          </a:bodyPr>
          <a:lstStyle/>
          <a:p>
            <a:pPr algn="ct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regional employment growth projection over the next 5 years</a:t>
            </a:r>
          </a:p>
        </p:txBody>
      </p:sp>
      <p:sp>
        <p:nvSpPr>
          <p:cNvPr id="25" name="Freeform 24">
            <a:extLst>
              <a:ext uri="{FF2B5EF4-FFF2-40B4-BE49-F238E27FC236}">
                <a16:creationId xmlns:a16="http://schemas.microsoft.com/office/drawing/2014/main" id="{27242990-A5A4-AE01-7443-DA7C09DE6D1E}"/>
              </a:ext>
            </a:extLst>
          </p:cNvPr>
          <p:cNvSpPr/>
          <p:nvPr/>
        </p:nvSpPr>
        <p:spPr>
          <a:xfrm>
            <a:off x="4569145" y="2721355"/>
            <a:ext cx="2636579" cy="879835"/>
          </a:xfrm>
          <a:custGeom>
            <a:avLst/>
            <a:gdLst/>
            <a:ahLst/>
            <a:cxnLst/>
            <a:rect l="l" t="t" r="r" b="b"/>
            <a:pathLst>
              <a:path w="2636579" h="879835">
                <a:moveTo>
                  <a:pt x="635906" y="589211"/>
                </a:moveTo>
                <a:lnTo>
                  <a:pt x="806100" y="589211"/>
                </a:lnTo>
                <a:lnTo>
                  <a:pt x="813067" y="600656"/>
                </a:lnTo>
                <a:cubicBezTo>
                  <a:pt x="780886" y="727058"/>
                  <a:pt x="751691" y="820117"/>
                  <a:pt x="725482" y="879835"/>
                </a:cubicBezTo>
                <a:lnTo>
                  <a:pt x="586639" y="879835"/>
                </a:lnTo>
                <a:cubicBezTo>
                  <a:pt x="596260" y="834052"/>
                  <a:pt x="605964" y="782711"/>
                  <a:pt x="615751" y="725814"/>
                </a:cubicBezTo>
                <a:cubicBezTo>
                  <a:pt x="625538" y="668917"/>
                  <a:pt x="632256" y="623382"/>
                  <a:pt x="635906" y="589211"/>
                </a:cubicBezTo>
                <a:close/>
                <a:moveTo>
                  <a:pt x="1769269" y="441410"/>
                </a:moveTo>
                <a:cubicBezTo>
                  <a:pt x="1739742" y="457003"/>
                  <a:pt x="1718592" y="472679"/>
                  <a:pt x="1705819" y="488438"/>
                </a:cubicBezTo>
                <a:cubicBezTo>
                  <a:pt x="1693047" y="504196"/>
                  <a:pt x="1686660" y="520867"/>
                  <a:pt x="1686660" y="538451"/>
                </a:cubicBezTo>
                <a:cubicBezTo>
                  <a:pt x="1686660" y="559020"/>
                  <a:pt x="1693959" y="575525"/>
                  <a:pt x="1708557" y="587967"/>
                </a:cubicBezTo>
                <a:cubicBezTo>
                  <a:pt x="1723154" y="600408"/>
                  <a:pt x="1743392" y="606628"/>
                  <a:pt x="1769269" y="606628"/>
                </a:cubicBezTo>
                <a:cubicBezTo>
                  <a:pt x="1827659" y="606628"/>
                  <a:pt x="1856854" y="585229"/>
                  <a:pt x="1856854" y="542432"/>
                </a:cubicBezTo>
                <a:cubicBezTo>
                  <a:pt x="1856854" y="526176"/>
                  <a:pt x="1850468" y="510168"/>
                  <a:pt x="1837695" y="494409"/>
                </a:cubicBezTo>
                <a:cubicBezTo>
                  <a:pt x="1824922" y="478651"/>
                  <a:pt x="1802114" y="460984"/>
                  <a:pt x="1769269" y="441410"/>
                </a:cubicBezTo>
                <a:close/>
                <a:moveTo>
                  <a:pt x="1179147" y="404585"/>
                </a:moveTo>
                <a:cubicBezTo>
                  <a:pt x="1156587" y="404585"/>
                  <a:pt x="1138257" y="412215"/>
                  <a:pt x="1124157" y="427476"/>
                </a:cubicBezTo>
                <a:cubicBezTo>
                  <a:pt x="1110057" y="442737"/>
                  <a:pt x="1103007" y="461316"/>
                  <a:pt x="1103007" y="483212"/>
                </a:cubicBezTo>
                <a:cubicBezTo>
                  <a:pt x="1103007" y="515062"/>
                  <a:pt x="1109809" y="541188"/>
                  <a:pt x="1123411" y="561591"/>
                </a:cubicBezTo>
                <a:cubicBezTo>
                  <a:pt x="1137013" y="581995"/>
                  <a:pt x="1154928" y="592196"/>
                  <a:pt x="1177156" y="592196"/>
                </a:cubicBezTo>
                <a:cubicBezTo>
                  <a:pt x="1198057" y="592196"/>
                  <a:pt x="1215060" y="584317"/>
                  <a:pt x="1228165" y="568558"/>
                </a:cubicBezTo>
                <a:cubicBezTo>
                  <a:pt x="1241269" y="552800"/>
                  <a:pt x="1247822" y="527669"/>
                  <a:pt x="1247822" y="493165"/>
                </a:cubicBezTo>
                <a:cubicBezTo>
                  <a:pt x="1247822" y="434112"/>
                  <a:pt x="1224930" y="404585"/>
                  <a:pt x="1179147" y="404585"/>
                </a:cubicBezTo>
                <a:close/>
                <a:moveTo>
                  <a:pt x="1772255" y="141829"/>
                </a:moveTo>
                <a:cubicBezTo>
                  <a:pt x="1755335" y="141829"/>
                  <a:pt x="1741069" y="146722"/>
                  <a:pt x="1729458" y="156509"/>
                </a:cubicBezTo>
                <a:cubicBezTo>
                  <a:pt x="1717846" y="166296"/>
                  <a:pt x="1712040" y="178986"/>
                  <a:pt x="1712040" y="194579"/>
                </a:cubicBezTo>
                <a:cubicBezTo>
                  <a:pt x="1712040" y="223110"/>
                  <a:pt x="1731448" y="248324"/>
                  <a:pt x="1770264" y="270221"/>
                </a:cubicBezTo>
                <a:cubicBezTo>
                  <a:pt x="1793819" y="256619"/>
                  <a:pt x="1809910" y="244177"/>
                  <a:pt x="1818536" y="232897"/>
                </a:cubicBezTo>
                <a:cubicBezTo>
                  <a:pt x="1827162" y="221618"/>
                  <a:pt x="1831474" y="208845"/>
                  <a:pt x="1831475" y="194579"/>
                </a:cubicBezTo>
                <a:cubicBezTo>
                  <a:pt x="1831474" y="178654"/>
                  <a:pt x="1825669" y="165881"/>
                  <a:pt x="1814057" y="156260"/>
                </a:cubicBezTo>
                <a:cubicBezTo>
                  <a:pt x="1802445" y="146639"/>
                  <a:pt x="1788511" y="141829"/>
                  <a:pt x="1772255" y="141829"/>
                </a:cubicBezTo>
                <a:close/>
                <a:moveTo>
                  <a:pt x="2111564" y="11446"/>
                </a:moveTo>
                <a:lnTo>
                  <a:pt x="2636579" y="11446"/>
                </a:lnTo>
                <a:lnTo>
                  <a:pt x="2636579" y="127397"/>
                </a:lnTo>
                <a:lnTo>
                  <a:pt x="2380292" y="738006"/>
                </a:lnTo>
                <a:lnTo>
                  <a:pt x="2176756" y="738006"/>
                </a:lnTo>
                <a:lnTo>
                  <a:pt x="2426573" y="174175"/>
                </a:lnTo>
                <a:lnTo>
                  <a:pt x="2111564" y="174175"/>
                </a:lnTo>
                <a:close/>
                <a:moveTo>
                  <a:pt x="249818" y="10451"/>
                </a:moveTo>
                <a:lnTo>
                  <a:pt x="426979" y="10451"/>
                </a:lnTo>
                <a:lnTo>
                  <a:pt x="426979" y="738006"/>
                </a:lnTo>
                <a:lnTo>
                  <a:pt x="227424" y="738006"/>
                </a:lnTo>
                <a:lnTo>
                  <a:pt x="227424" y="352830"/>
                </a:lnTo>
                <a:cubicBezTo>
                  <a:pt x="227424" y="306051"/>
                  <a:pt x="228419" y="263254"/>
                  <a:pt x="230410" y="224437"/>
                </a:cubicBezTo>
                <a:cubicBezTo>
                  <a:pt x="218134" y="239367"/>
                  <a:pt x="202873" y="254960"/>
                  <a:pt x="184626" y="271216"/>
                </a:cubicBezTo>
                <a:lnTo>
                  <a:pt x="102017" y="339393"/>
                </a:lnTo>
                <a:lnTo>
                  <a:pt x="0" y="213987"/>
                </a:lnTo>
                <a:close/>
                <a:moveTo>
                  <a:pt x="1773250" y="0"/>
                </a:moveTo>
                <a:cubicBezTo>
                  <a:pt x="1849887" y="0"/>
                  <a:pt x="1909522" y="15427"/>
                  <a:pt x="1952153" y="46281"/>
                </a:cubicBezTo>
                <a:cubicBezTo>
                  <a:pt x="1994785" y="77135"/>
                  <a:pt x="2016101" y="120928"/>
                  <a:pt x="2016101" y="177659"/>
                </a:cubicBezTo>
                <a:cubicBezTo>
                  <a:pt x="2016101" y="216143"/>
                  <a:pt x="2006065" y="249900"/>
                  <a:pt x="1985993" y="278930"/>
                </a:cubicBezTo>
                <a:cubicBezTo>
                  <a:pt x="1965921" y="307959"/>
                  <a:pt x="1934155" y="333256"/>
                  <a:pt x="1890694" y="354820"/>
                </a:cubicBezTo>
                <a:cubicBezTo>
                  <a:pt x="1944440" y="385342"/>
                  <a:pt x="1982344" y="415782"/>
                  <a:pt x="2004406" y="446138"/>
                </a:cubicBezTo>
                <a:cubicBezTo>
                  <a:pt x="2026468" y="476494"/>
                  <a:pt x="2037499" y="509256"/>
                  <a:pt x="2037499" y="544423"/>
                </a:cubicBezTo>
                <a:cubicBezTo>
                  <a:pt x="2037499" y="609116"/>
                  <a:pt x="2014110" y="659213"/>
                  <a:pt x="1967331" y="694711"/>
                </a:cubicBezTo>
                <a:cubicBezTo>
                  <a:pt x="1920553" y="730210"/>
                  <a:pt x="1855196" y="747959"/>
                  <a:pt x="1771260" y="747959"/>
                </a:cubicBezTo>
                <a:cubicBezTo>
                  <a:pt x="1685665" y="747959"/>
                  <a:pt x="1620142" y="730624"/>
                  <a:pt x="1574690" y="695955"/>
                </a:cubicBezTo>
                <a:cubicBezTo>
                  <a:pt x="1529239" y="661286"/>
                  <a:pt x="1506513" y="611439"/>
                  <a:pt x="1506513" y="546413"/>
                </a:cubicBezTo>
                <a:cubicBezTo>
                  <a:pt x="1506513" y="504279"/>
                  <a:pt x="1516632" y="468366"/>
                  <a:pt x="1536869" y="438673"/>
                </a:cubicBezTo>
                <a:cubicBezTo>
                  <a:pt x="1557107" y="408981"/>
                  <a:pt x="1591112" y="382025"/>
                  <a:pt x="1638886" y="357806"/>
                </a:cubicBezTo>
                <a:cubicBezTo>
                  <a:pt x="1600402" y="331929"/>
                  <a:pt x="1572285" y="304143"/>
                  <a:pt x="1554536" y="274451"/>
                </a:cubicBezTo>
                <a:cubicBezTo>
                  <a:pt x="1536786" y="244758"/>
                  <a:pt x="1527912" y="212162"/>
                  <a:pt x="1527912" y="176664"/>
                </a:cubicBezTo>
                <a:cubicBezTo>
                  <a:pt x="1527912" y="120928"/>
                  <a:pt x="1549642" y="77550"/>
                  <a:pt x="1593103" y="46530"/>
                </a:cubicBezTo>
                <a:cubicBezTo>
                  <a:pt x="1636564" y="15510"/>
                  <a:pt x="1696613" y="0"/>
                  <a:pt x="1773250" y="0"/>
                </a:cubicBezTo>
                <a:close/>
                <a:moveTo>
                  <a:pt x="1288629" y="0"/>
                </a:moveTo>
                <a:cubicBezTo>
                  <a:pt x="1318155" y="0"/>
                  <a:pt x="1352659" y="2820"/>
                  <a:pt x="1392139" y="8460"/>
                </a:cubicBezTo>
                <a:lnTo>
                  <a:pt x="1392139" y="162232"/>
                </a:lnTo>
                <a:cubicBezTo>
                  <a:pt x="1358962" y="155929"/>
                  <a:pt x="1322966" y="152777"/>
                  <a:pt x="1284150" y="152777"/>
                </a:cubicBezTo>
                <a:cubicBezTo>
                  <a:pt x="1218461" y="152777"/>
                  <a:pt x="1169526" y="167208"/>
                  <a:pt x="1137345" y="196072"/>
                </a:cubicBezTo>
                <a:cubicBezTo>
                  <a:pt x="1105164" y="224935"/>
                  <a:pt x="1087580" y="272045"/>
                  <a:pt x="1084595" y="337403"/>
                </a:cubicBezTo>
                <a:lnTo>
                  <a:pt x="1090566" y="337403"/>
                </a:lnTo>
                <a:cubicBezTo>
                  <a:pt x="1120425" y="281003"/>
                  <a:pt x="1168365" y="252803"/>
                  <a:pt x="1234385" y="252803"/>
                </a:cubicBezTo>
                <a:cubicBezTo>
                  <a:pt x="1299079" y="252803"/>
                  <a:pt x="1349258" y="273621"/>
                  <a:pt x="1384923" y="315258"/>
                </a:cubicBezTo>
                <a:cubicBezTo>
                  <a:pt x="1420587" y="356894"/>
                  <a:pt x="1438420" y="414869"/>
                  <a:pt x="1438420" y="489184"/>
                </a:cubicBezTo>
                <a:cubicBezTo>
                  <a:pt x="1438420" y="569139"/>
                  <a:pt x="1415860" y="632257"/>
                  <a:pt x="1370740" y="678538"/>
                </a:cubicBezTo>
                <a:cubicBezTo>
                  <a:pt x="1325620" y="724819"/>
                  <a:pt x="1262585" y="747959"/>
                  <a:pt x="1181635" y="747959"/>
                </a:cubicBezTo>
                <a:cubicBezTo>
                  <a:pt x="1095709" y="747959"/>
                  <a:pt x="1028527" y="720091"/>
                  <a:pt x="980089" y="664355"/>
                </a:cubicBezTo>
                <a:cubicBezTo>
                  <a:pt x="931652" y="608619"/>
                  <a:pt x="907433" y="530654"/>
                  <a:pt x="907433" y="430462"/>
                </a:cubicBezTo>
                <a:cubicBezTo>
                  <a:pt x="907433" y="328943"/>
                  <a:pt x="921948" y="246749"/>
                  <a:pt x="950977" y="183879"/>
                </a:cubicBezTo>
                <a:cubicBezTo>
                  <a:pt x="980006" y="121011"/>
                  <a:pt x="1022804" y="74647"/>
                  <a:pt x="1079369" y="44788"/>
                </a:cubicBezTo>
                <a:cubicBezTo>
                  <a:pt x="1135935" y="14929"/>
                  <a:pt x="1205688" y="0"/>
                  <a:pt x="1288629" y="0"/>
                </a:cubicBezTo>
                <a:close/>
              </a:path>
            </a:pathLst>
          </a:cu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a:p>
        </p:txBody>
      </p:sp>
      <p:sp>
        <p:nvSpPr>
          <p:cNvPr id="29" name="TextBox 28">
            <a:extLst>
              <a:ext uri="{FF2B5EF4-FFF2-40B4-BE49-F238E27FC236}">
                <a16:creationId xmlns:a16="http://schemas.microsoft.com/office/drawing/2014/main" id="{7333B3D7-DC2A-05C9-46C6-8E4FCB2B42B0}"/>
              </a:ext>
            </a:extLst>
          </p:cNvPr>
          <p:cNvSpPr txBox="1"/>
          <p:nvPr/>
        </p:nvSpPr>
        <p:spPr>
          <a:xfrm>
            <a:off x="4161330" y="3775965"/>
            <a:ext cx="3403559" cy="523220"/>
          </a:xfrm>
          <a:prstGeom prst="rect">
            <a:avLst/>
          </a:prstGeom>
          <a:noFill/>
        </p:spPr>
        <p:txBody>
          <a:bodyPr wrap="square" rtlCol="0">
            <a:spAutoFit/>
          </a:bodyPr>
          <a:lstStyle/>
          <a:p>
            <a:pPr algn="ct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jobs without enough </a:t>
            </a:r>
            <a:b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workers to fill them</a:t>
            </a:r>
          </a:p>
        </p:txBody>
      </p:sp>
      <p:grpSp>
        <p:nvGrpSpPr>
          <p:cNvPr id="58" name="Group 57">
            <a:extLst>
              <a:ext uri="{FF2B5EF4-FFF2-40B4-BE49-F238E27FC236}">
                <a16:creationId xmlns:a16="http://schemas.microsoft.com/office/drawing/2014/main" id="{B4830D8E-A0EA-217E-A346-D99963AE2D4C}"/>
              </a:ext>
            </a:extLst>
          </p:cNvPr>
          <p:cNvGrpSpPr/>
          <p:nvPr/>
        </p:nvGrpSpPr>
        <p:grpSpPr>
          <a:xfrm>
            <a:off x="4335127" y="4957494"/>
            <a:ext cx="7199801" cy="747959"/>
            <a:chOff x="4682022" y="4983015"/>
            <a:chExt cx="7199801" cy="747959"/>
          </a:xfrm>
        </p:grpSpPr>
        <p:sp>
          <p:nvSpPr>
            <p:cNvPr id="31" name="Freeform 30">
              <a:extLst>
                <a:ext uri="{FF2B5EF4-FFF2-40B4-BE49-F238E27FC236}">
                  <a16:creationId xmlns:a16="http://schemas.microsoft.com/office/drawing/2014/main" id="{A0897DFC-3D06-A4CF-2F68-12B231218C5C}"/>
                </a:ext>
              </a:extLst>
            </p:cNvPr>
            <p:cNvSpPr/>
            <p:nvPr/>
          </p:nvSpPr>
          <p:spPr>
            <a:xfrm>
              <a:off x="4682022" y="4983015"/>
              <a:ext cx="1520717" cy="747959"/>
            </a:xfrm>
            <a:custGeom>
              <a:avLst/>
              <a:gdLst/>
              <a:ahLst/>
              <a:cxnLst/>
              <a:rect l="l" t="t" r="r" b="b"/>
              <a:pathLst>
                <a:path w="1520717" h="747959">
                  <a:moveTo>
                    <a:pt x="1333105" y="411054"/>
                  </a:moveTo>
                  <a:cubicBezTo>
                    <a:pt x="1320166" y="411054"/>
                    <a:pt x="1310628" y="419680"/>
                    <a:pt x="1304491" y="436932"/>
                  </a:cubicBezTo>
                  <a:cubicBezTo>
                    <a:pt x="1298353" y="454183"/>
                    <a:pt x="1295284" y="481554"/>
                    <a:pt x="1295284" y="519043"/>
                  </a:cubicBezTo>
                  <a:cubicBezTo>
                    <a:pt x="1295284" y="557196"/>
                    <a:pt x="1298436" y="584732"/>
                    <a:pt x="1304739" y="601652"/>
                  </a:cubicBezTo>
                  <a:cubicBezTo>
                    <a:pt x="1311043" y="618572"/>
                    <a:pt x="1320498" y="627032"/>
                    <a:pt x="1333105" y="627032"/>
                  </a:cubicBezTo>
                  <a:cubicBezTo>
                    <a:pt x="1347371" y="627032"/>
                    <a:pt x="1357241" y="617328"/>
                    <a:pt x="1362715" y="597919"/>
                  </a:cubicBezTo>
                  <a:cubicBezTo>
                    <a:pt x="1368189" y="578511"/>
                    <a:pt x="1370926" y="552219"/>
                    <a:pt x="1370926" y="519043"/>
                  </a:cubicBezTo>
                  <a:cubicBezTo>
                    <a:pt x="1370926" y="485867"/>
                    <a:pt x="1368189" y="459574"/>
                    <a:pt x="1362715" y="440166"/>
                  </a:cubicBezTo>
                  <a:cubicBezTo>
                    <a:pt x="1357241" y="420758"/>
                    <a:pt x="1347371" y="411054"/>
                    <a:pt x="1333105" y="411054"/>
                  </a:cubicBezTo>
                  <a:close/>
                  <a:moveTo>
                    <a:pt x="1331114" y="289629"/>
                  </a:moveTo>
                  <a:cubicBezTo>
                    <a:pt x="1389173" y="289629"/>
                    <a:pt x="1435288" y="310032"/>
                    <a:pt x="1469460" y="350839"/>
                  </a:cubicBezTo>
                  <a:cubicBezTo>
                    <a:pt x="1503631" y="391646"/>
                    <a:pt x="1520717" y="447050"/>
                    <a:pt x="1520717" y="517052"/>
                  </a:cubicBezTo>
                  <a:cubicBezTo>
                    <a:pt x="1520717" y="589708"/>
                    <a:pt x="1504212" y="646025"/>
                    <a:pt x="1471201" y="686002"/>
                  </a:cubicBezTo>
                  <a:cubicBezTo>
                    <a:pt x="1438191" y="725980"/>
                    <a:pt x="1391495" y="745969"/>
                    <a:pt x="1331114" y="745969"/>
                  </a:cubicBezTo>
                  <a:cubicBezTo>
                    <a:pt x="1274051" y="745969"/>
                    <a:pt x="1228849" y="725316"/>
                    <a:pt x="1195506" y="684012"/>
                  </a:cubicBezTo>
                  <a:cubicBezTo>
                    <a:pt x="1162164" y="642707"/>
                    <a:pt x="1145493" y="587054"/>
                    <a:pt x="1145493" y="517052"/>
                  </a:cubicBezTo>
                  <a:cubicBezTo>
                    <a:pt x="1145493" y="444065"/>
                    <a:pt x="1161750" y="387914"/>
                    <a:pt x="1194262" y="348600"/>
                  </a:cubicBezTo>
                  <a:cubicBezTo>
                    <a:pt x="1226775" y="309286"/>
                    <a:pt x="1272392" y="289629"/>
                    <a:pt x="1331114" y="289629"/>
                  </a:cubicBezTo>
                  <a:close/>
                  <a:moveTo>
                    <a:pt x="263254" y="160241"/>
                  </a:moveTo>
                  <a:cubicBezTo>
                    <a:pt x="241689" y="160241"/>
                    <a:pt x="224189" y="168038"/>
                    <a:pt x="210752" y="183631"/>
                  </a:cubicBezTo>
                  <a:cubicBezTo>
                    <a:pt x="197316" y="199224"/>
                    <a:pt x="190598" y="224272"/>
                    <a:pt x="190598" y="258775"/>
                  </a:cubicBezTo>
                  <a:cubicBezTo>
                    <a:pt x="190598" y="285980"/>
                    <a:pt x="196404" y="307627"/>
                    <a:pt x="208015" y="323718"/>
                  </a:cubicBezTo>
                  <a:cubicBezTo>
                    <a:pt x="219627" y="339808"/>
                    <a:pt x="237376" y="347853"/>
                    <a:pt x="261263" y="347853"/>
                  </a:cubicBezTo>
                  <a:cubicBezTo>
                    <a:pt x="282828" y="347853"/>
                    <a:pt x="301572" y="340057"/>
                    <a:pt x="317497" y="324464"/>
                  </a:cubicBezTo>
                  <a:cubicBezTo>
                    <a:pt x="333422" y="308871"/>
                    <a:pt x="341384" y="290127"/>
                    <a:pt x="341384" y="268230"/>
                  </a:cubicBezTo>
                  <a:cubicBezTo>
                    <a:pt x="341384" y="238703"/>
                    <a:pt x="334002" y="213324"/>
                    <a:pt x="319239" y="192091"/>
                  </a:cubicBezTo>
                  <a:cubicBezTo>
                    <a:pt x="304475" y="170858"/>
                    <a:pt x="285814" y="160241"/>
                    <a:pt x="263254" y="160241"/>
                  </a:cubicBezTo>
                  <a:close/>
                  <a:moveTo>
                    <a:pt x="779725" y="121425"/>
                  </a:moveTo>
                  <a:cubicBezTo>
                    <a:pt x="766786" y="121425"/>
                    <a:pt x="757248" y="130051"/>
                    <a:pt x="751110" y="147303"/>
                  </a:cubicBezTo>
                  <a:cubicBezTo>
                    <a:pt x="744972" y="164554"/>
                    <a:pt x="741904" y="191925"/>
                    <a:pt x="741904" y="229414"/>
                  </a:cubicBezTo>
                  <a:cubicBezTo>
                    <a:pt x="741904" y="267567"/>
                    <a:pt x="745055" y="295103"/>
                    <a:pt x="751359" y="312023"/>
                  </a:cubicBezTo>
                  <a:cubicBezTo>
                    <a:pt x="757662" y="328943"/>
                    <a:pt x="767118" y="337403"/>
                    <a:pt x="779725" y="337403"/>
                  </a:cubicBezTo>
                  <a:cubicBezTo>
                    <a:pt x="792332" y="337403"/>
                    <a:pt x="801704" y="329109"/>
                    <a:pt x="807842" y="312521"/>
                  </a:cubicBezTo>
                  <a:cubicBezTo>
                    <a:pt x="813979" y="295932"/>
                    <a:pt x="817048" y="268230"/>
                    <a:pt x="817048" y="229414"/>
                  </a:cubicBezTo>
                  <a:cubicBezTo>
                    <a:pt x="817048" y="191261"/>
                    <a:pt x="813979" y="163725"/>
                    <a:pt x="807842" y="146805"/>
                  </a:cubicBezTo>
                  <a:cubicBezTo>
                    <a:pt x="801704" y="129885"/>
                    <a:pt x="792332" y="121425"/>
                    <a:pt x="779725" y="121425"/>
                  </a:cubicBezTo>
                  <a:close/>
                  <a:moveTo>
                    <a:pt x="1182319" y="10451"/>
                  </a:moveTo>
                  <a:lnTo>
                    <a:pt x="1330119" y="10451"/>
                  </a:lnTo>
                  <a:lnTo>
                    <a:pt x="926530" y="738006"/>
                  </a:lnTo>
                  <a:lnTo>
                    <a:pt x="778729" y="738006"/>
                  </a:lnTo>
                  <a:close/>
                  <a:moveTo>
                    <a:pt x="257780" y="2986"/>
                  </a:moveTo>
                  <a:cubicBezTo>
                    <a:pt x="346692" y="2986"/>
                    <a:pt x="415533" y="32513"/>
                    <a:pt x="464302" y="91567"/>
                  </a:cubicBezTo>
                  <a:cubicBezTo>
                    <a:pt x="513071" y="150620"/>
                    <a:pt x="537456" y="234556"/>
                    <a:pt x="537456" y="343374"/>
                  </a:cubicBezTo>
                  <a:cubicBezTo>
                    <a:pt x="537456" y="485701"/>
                    <a:pt x="506768" y="588713"/>
                    <a:pt x="445392" y="652411"/>
                  </a:cubicBezTo>
                  <a:cubicBezTo>
                    <a:pt x="384016" y="716110"/>
                    <a:pt x="285814" y="747959"/>
                    <a:pt x="150786" y="747959"/>
                  </a:cubicBezTo>
                  <a:cubicBezTo>
                    <a:pt x="106330" y="747959"/>
                    <a:pt x="72490" y="746300"/>
                    <a:pt x="49267" y="742983"/>
                  </a:cubicBezTo>
                  <a:lnTo>
                    <a:pt x="49267" y="587220"/>
                  </a:lnTo>
                  <a:cubicBezTo>
                    <a:pt x="77799" y="592528"/>
                    <a:pt x="106330" y="595182"/>
                    <a:pt x="134862" y="595182"/>
                  </a:cubicBezTo>
                  <a:cubicBezTo>
                    <a:pt x="205195" y="595182"/>
                    <a:pt x="259439" y="580668"/>
                    <a:pt x="297591" y="551639"/>
                  </a:cubicBezTo>
                  <a:cubicBezTo>
                    <a:pt x="335744" y="522609"/>
                    <a:pt x="356479" y="476743"/>
                    <a:pt x="359797" y="414040"/>
                  </a:cubicBezTo>
                  <a:lnTo>
                    <a:pt x="353825" y="414040"/>
                  </a:lnTo>
                  <a:cubicBezTo>
                    <a:pt x="340886" y="437927"/>
                    <a:pt x="328114" y="455179"/>
                    <a:pt x="315507" y="465795"/>
                  </a:cubicBezTo>
                  <a:cubicBezTo>
                    <a:pt x="302900" y="476411"/>
                    <a:pt x="287473" y="484540"/>
                    <a:pt x="269226" y="490180"/>
                  </a:cubicBezTo>
                  <a:cubicBezTo>
                    <a:pt x="250979" y="495819"/>
                    <a:pt x="228253" y="498639"/>
                    <a:pt x="201048" y="498639"/>
                  </a:cubicBezTo>
                  <a:cubicBezTo>
                    <a:pt x="138013" y="498639"/>
                    <a:pt x="88747" y="477573"/>
                    <a:pt x="53248" y="435439"/>
                  </a:cubicBezTo>
                  <a:cubicBezTo>
                    <a:pt x="17750" y="393305"/>
                    <a:pt x="0" y="335246"/>
                    <a:pt x="0" y="261263"/>
                  </a:cubicBezTo>
                  <a:cubicBezTo>
                    <a:pt x="0" y="180645"/>
                    <a:pt x="22975" y="117444"/>
                    <a:pt x="68924" y="71661"/>
                  </a:cubicBezTo>
                  <a:cubicBezTo>
                    <a:pt x="114873" y="25878"/>
                    <a:pt x="177825" y="2986"/>
                    <a:pt x="257780" y="2986"/>
                  </a:cubicBezTo>
                  <a:close/>
                  <a:moveTo>
                    <a:pt x="777734" y="0"/>
                  </a:moveTo>
                  <a:cubicBezTo>
                    <a:pt x="835793" y="0"/>
                    <a:pt x="881908" y="20404"/>
                    <a:pt x="916079" y="61210"/>
                  </a:cubicBezTo>
                  <a:cubicBezTo>
                    <a:pt x="950251" y="102017"/>
                    <a:pt x="967336" y="157422"/>
                    <a:pt x="967336" y="227423"/>
                  </a:cubicBezTo>
                  <a:cubicBezTo>
                    <a:pt x="967336" y="300411"/>
                    <a:pt x="950914" y="356894"/>
                    <a:pt x="918070" y="396871"/>
                  </a:cubicBezTo>
                  <a:cubicBezTo>
                    <a:pt x="885225" y="436849"/>
                    <a:pt x="838447" y="456837"/>
                    <a:pt x="777734" y="456837"/>
                  </a:cubicBezTo>
                  <a:cubicBezTo>
                    <a:pt x="720671" y="456837"/>
                    <a:pt x="675468" y="436185"/>
                    <a:pt x="642126" y="394881"/>
                  </a:cubicBezTo>
                  <a:cubicBezTo>
                    <a:pt x="608784" y="353576"/>
                    <a:pt x="592113" y="297757"/>
                    <a:pt x="592113" y="227423"/>
                  </a:cubicBezTo>
                  <a:cubicBezTo>
                    <a:pt x="592113" y="154436"/>
                    <a:pt x="608369" y="98285"/>
                    <a:pt x="640882" y="58971"/>
                  </a:cubicBezTo>
                  <a:cubicBezTo>
                    <a:pt x="673395" y="19657"/>
                    <a:pt x="719012" y="0"/>
                    <a:pt x="777734" y="0"/>
                  </a:cubicBezTo>
                  <a:close/>
                </a:path>
              </a:pathLst>
            </a:cu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TextBox 31">
              <a:extLst>
                <a:ext uri="{FF2B5EF4-FFF2-40B4-BE49-F238E27FC236}">
                  <a16:creationId xmlns:a16="http://schemas.microsoft.com/office/drawing/2014/main" id="{F36C9E65-36E3-2A4D-3B69-D697CAB19FEA}"/>
                </a:ext>
              </a:extLst>
            </p:cNvPr>
            <p:cNvSpPr txBox="1"/>
            <p:nvPr/>
          </p:nvSpPr>
          <p:spPr>
            <a:xfrm>
              <a:off x="6279344" y="5052276"/>
              <a:ext cx="5602479" cy="646331"/>
            </a:xfrm>
            <a:prstGeom prst="rect">
              <a:avLst/>
            </a:prstGeom>
            <a:noFill/>
          </p:spPr>
          <p:txBody>
            <a:bodyPr wrap="square" rtlCol="0">
              <a:spAutoFit/>
            </a:bodyPr>
            <a:lstStyle/>
            <a:p>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jobs requiring post secondary education with enough qualified people applying for them​</a:t>
              </a:r>
            </a:p>
          </p:txBody>
        </p:sp>
      </p:grpSp>
      <p:sp>
        <p:nvSpPr>
          <p:cNvPr id="45" name="Freeform 44">
            <a:extLst>
              <a:ext uri="{FF2B5EF4-FFF2-40B4-BE49-F238E27FC236}">
                <a16:creationId xmlns:a16="http://schemas.microsoft.com/office/drawing/2014/main" id="{10F2FE2A-0184-762B-4742-35EA94196B3F}"/>
              </a:ext>
            </a:extLst>
          </p:cNvPr>
          <p:cNvSpPr/>
          <p:nvPr/>
        </p:nvSpPr>
        <p:spPr>
          <a:xfrm>
            <a:off x="7967457" y="737886"/>
            <a:ext cx="3000715" cy="750447"/>
          </a:xfrm>
          <a:custGeom>
            <a:avLst/>
            <a:gdLst/>
            <a:ahLst/>
            <a:cxnLst/>
            <a:rect l="l" t="t" r="r" b="b"/>
            <a:pathLst>
              <a:path w="3000715" h="750447">
                <a:moveTo>
                  <a:pt x="1307144" y="559850"/>
                </a:moveTo>
                <a:cubicBezTo>
                  <a:pt x="1339988" y="559850"/>
                  <a:pt x="1365202" y="568144"/>
                  <a:pt x="1382786" y="584732"/>
                </a:cubicBezTo>
                <a:cubicBezTo>
                  <a:pt x="1400369" y="601320"/>
                  <a:pt x="1409161" y="624875"/>
                  <a:pt x="1409161" y="655397"/>
                </a:cubicBezTo>
                <a:cubicBezTo>
                  <a:pt x="1409161" y="685256"/>
                  <a:pt x="1400120" y="708562"/>
                  <a:pt x="1382039" y="725316"/>
                </a:cubicBezTo>
                <a:cubicBezTo>
                  <a:pt x="1363958" y="742070"/>
                  <a:pt x="1338993" y="750447"/>
                  <a:pt x="1307144" y="750447"/>
                </a:cubicBezTo>
                <a:cubicBezTo>
                  <a:pt x="1274299" y="750447"/>
                  <a:pt x="1248422" y="742153"/>
                  <a:pt x="1229511" y="725565"/>
                </a:cubicBezTo>
                <a:cubicBezTo>
                  <a:pt x="1210601" y="708977"/>
                  <a:pt x="1201146" y="685588"/>
                  <a:pt x="1201146" y="655397"/>
                </a:cubicBezTo>
                <a:cubicBezTo>
                  <a:pt x="1201146" y="624875"/>
                  <a:pt x="1210186" y="601320"/>
                  <a:pt x="1228267" y="584732"/>
                </a:cubicBezTo>
                <a:cubicBezTo>
                  <a:pt x="1246348" y="568144"/>
                  <a:pt x="1272640" y="559850"/>
                  <a:pt x="1307144" y="559850"/>
                </a:cubicBezTo>
                <a:close/>
                <a:moveTo>
                  <a:pt x="2813103" y="411054"/>
                </a:moveTo>
                <a:cubicBezTo>
                  <a:pt x="2800164" y="411054"/>
                  <a:pt x="2790626" y="419680"/>
                  <a:pt x="2784488" y="436932"/>
                </a:cubicBezTo>
                <a:cubicBezTo>
                  <a:pt x="2778351" y="454183"/>
                  <a:pt x="2775282" y="481554"/>
                  <a:pt x="2775282" y="519043"/>
                </a:cubicBezTo>
                <a:cubicBezTo>
                  <a:pt x="2775282" y="557196"/>
                  <a:pt x="2778434" y="584732"/>
                  <a:pt x="2784737" y="601652"/>
                </a:cubicBezTo>
                <a:cubicBezTo>
                  <a:pt x="2791041" y="618572"/>
                  <a:pt x="2800496" y="627032"/>
                  <a:pt x="2813103" y="627032"/>
                </a:cubicBezTo>
                <a:cubicBezTo>
                  <a:pt x="2827369" y="627032"/>
                  <a:pt x="2837238" y="617327"/>
                  <a:pt x="2842713" y="597919"/>
                </a:cubicBezTo>
                <a:cubicBezTo>
                  <a:pt x="2848187" y="578511"/>
                  <a:pt x="2850924" y="552219"/>
                  <a:pt x="2850924" y="519043"/>
                </a:cubicBezTo>
                <a:cubicBezTo>
                  <a:pt x="2850924" y="485867"/>
                  <a:pt x="2848187" y="459574"/>
                  <a:pt x="2842713" y="440166"/>
                </a:cubicBezTo>
                <a:cubicBezTo>
                  <a:pt x="2837238" y="420758"/>
                  <a:pt x="2827369" y="411054"/>
                  <a:pt x="2813103" y="411054"/>
                </a:cubicBezTo>
                <a:close/>
                <a:moveTo>
                  <a:pt x="2811112" y="289629"/>
                </a:moveTo>
                <a:cubicBezTo>
                  <a:pt x="2869171" y="289629"/>
                  <a:pt x="2915286" y="310032"/>
                  <a:pt x="2949457" y="350839"/>
                </a:cubicBezTo>
                <a:cubicBezTo>
                  <a:pt x="2983629" y="391646"/>
                  <a:pt x="3000715" y="447050"/>
                  <a:pt x="3000715" y="517052"/>
                </a:cubicBezTo>
                <a:cubicBezTo>
                  <a:pt x="3000715" y="589708"/>
                  <a:pt x="2984209" y="646025"/>
                  <a:pt x="2951199" y="686002"/>
                </a:cubicBezTo>
                <a:cubicBezTo>
                  <a:pt x="2918189" y="725980"/>
                  <a:pt x="2871493" y="745969"/>
                  <a:pt x="2811112" y="745969"/>
                </a:cubicBezTo>
                <a:cubicBezTo>
                  <a:pt x="2754049" y="745969"/>
                  <a:pt x="2708846" y="725316"/>
                  <a:pt x="2675504" y="684012"/>
                </a:cubicBezTo>
                <a:cubicBezTo>
                  <a:pt x="2642162" y="642707"/>
                  <a:pt x="2625491" y="587054"/>
                  <a:pt x="2625491" y="517052"/>
                </a:cubicBezTo>
                <a:cubicBezTo>
                  <a:pt x="2625491" y="444065"/>
                  <a:pt x="2641747" y="387914"/>
                  <a:pt x="2674260" y="348600"/>
                </a:cubicBezTo>
                <a:cubicBezTo>
                  <a:pt x="2706773" y="309286"/>
                  <a:pt x="2752390" y="289629"/>
                  <a:pt x="2811112" y="289629"/>
                </a:cubicBezTo>
                <a:close/>
                <a:moveTo>
                  <a:pt x="2259723" y="121425"/>
                </a:moveTo>
                <a:cubicBezTo>
                  <a:pt x="2246784" y="121425"/>
                  <a:pt x="2237246" y="130051"/>
                  <a:pt x="2231108" y="147303"/>
                </a:cubicBezTo>
                <a:cubicBezTo>
                  <a:pt x="2224970" y="164554"/>
                  <a:pt x="2221902" y="191925"/>
                  <a:pt x="2221902" y="229414"/>
                </a:cubicBezTo>
                <a:cubicBezTo>
                  <a:pt x="2221902" y="267567"/>
                  <a:pt x="2225053" y="295103"/>
                  <a:pt x="2231357" y="312023"/>
                </a:cubicBezTo>
                <a:cubicBezTo>
                  <a:pt x="2237660" y="328943"/>
                  <a:pt x="2247116" y="337403"/>
                  <a:pt x="2259723" y="337403"/>
                </a:cubicBezTo>
                <a:cubicBezTo>
                  <a:pt x="2272329" y="337403"/>
                  <a:pt x="2281702" y="329109"/>
                  <a:pt x="2287840" y="312521"/>
                </a:cubicBezTo>
                <a:cubicBezTo>
                  <a:pt x="2293977" y="295932"/>
                  <a:pt x="2297046" y="268230"/>
                  <a:pt x="2297046" y="229414"/>
                </a:cubicBezTo>
                <a:cubicBezTo>
                  <a:pt x="2297046" y="191261"/>
                  <a:pt x="2293977" y="163725"/>
                  <a:pt x="2287840" y="146805"/>
                </a:cubicBezTo>
                <a:cubicBezTo>
                  <a:pt x="2281702" y="129885"/>
                  <a:pt x="2272329" y="121425"/>
                  <a:pt x="2259723" y="121425"/>
                </a:cubicBezTo>
                <a:close/>
                <a:moveTo>
                  <a:pt x="2662317" y="10451"/>
                </a:moveTo>
                <a:lnTo>
                  <a:pt x="2810117" y="10451"/>
                </a:lnTo>
                <a:lnTo>
                  <a:pt x="2406528" y="738006"/>
                </a:lnTo>
                <a:lnTo>
                  <a:pt x="2258727" y="738006"/>
                </a:lnTo>
                <a:close/>
                <a:moveTo>
                  <a:pt x="849893" y="10451"/>
                </a:moveTo>
                <a:lnTo>
                  <a:pt x="1027054" y="10451"/>
                </a:lnTo>
                <a:lnTo>
                  <a:pt x="1027054" y="738006"/>
                </a:lnTo>
                <a:lnTo>
                  <a:pt x="827499" y="738006"/>
                </a:lnTo>
                <a:lnTo>
                  <a:pt x="827499" y="352830"/>
                </a:lnTo>
                <a:cubicBezTo>
                  <a:pt x="827499" y="306051"/>
                  <a:pt x="828494" y="263254"/>
                  <a:pt x="830485" y="224438"/>
                </a:cubicBezTo>
                <a:cubicBezTo>
                  <a:pt x="818209" y="239367"/>
                  <a:pt x="802948" y="254960"/>
                  <a:pt x="784701" y="271216"/>
                </a:cubicBezTo>
                <a:lnTo>
                  <a:pt x="702092" y="339393"/>
                </a:lnTo>
                <a:lnTo>
                  <a:pt x="600075" y="213987"/>
                </a:lnTo>
                <a:close/>
                <a:moveTo>
                  <a:pt x="249818" y="10451"/>
                </a:moveTo>
                <a:lnTo>
                  <a:pt x="426979" y="10451"/>
                </a:lnTo>
                <a:lnTo>
                  <a:pt x="426979" y="738006"/>
                </a:lnTo>
                <a:lnTo>
                  <a:pt x="227424" y="738006"/>
                </a:lnTo>
                <a:lnTo>
                  <a:pt x="227424" y="352830"/>
                </a:lnTo>
                <a:cubicBezTo>
                  <a:pt x="227424" y="306051"/>
                  <a:pt x="228419" y="263254"/>
                  <a:pt x="230410" y="224438"/>
                </a:cubicBezTo>
                <a:cubicBezTo>
                  <a:pt x="218134" y="239367"/>
                  <a:pt x="202873" y="254960"/>
                  <a:pt x="184626" y="271216"/>
                </a:cubicBezTo>
                <a:lnTo>
                  <a:pt x="102017" y="339393"/>
                </a:lnTo>
                <a:lnTo>
                  <a:pt x="0" y="213987"/>
                </a:lnTo>
                <a:close/>
                <a:moveTo>
                  <a:pt x="2257732" y="0"/>
                </a:moveTo>
                <a:cubicBezTo>
                  <a:pt x="2315790" y="0"/>
                  <a:pt x="2361905" y="20404"/>
                  <a:pt x="2396077" y="61210"/>
                </a:cubicBezTo>
                <a:cubicBezTo>
                  <a:pt x="2430249" y="102017"/>
                  <a:pt x="2447334" y="157422"/>
                  <a:pt x="2447334" y="227423"/>
                </a:cubicBezTo>
                <a:cubicBezTo>
                  <a:pt x="2447334" y="300411"/>
                  <a:pt x="2430912" y="356894"/>
                  <a:pt x="2398068" y="396871"/>
                </a:cubicBezTo>
                <a:cubicBezTo>
                  <a:pt x="2365223" y="436849"/>
                  <a:pt x="2318445" y="456837"/>
                  <a:pt x="2257732" y="456837"/>
                </a:cubicBezTo>
                <a:cubicBezTo>
                  <a:pt x="2200669" y="456837"/>
                  <a:pt x="2155466" y="436185"/>
                  <a:pt x="2122124" y="394881"/>
                </a:cubicBezTo>
                <a:cubicBezTo>
                  <a:pt x="2088782" y="353576"/>
                  <a:pt x="2072111" y="297757"/>
                  <a:pt x="2072111" y="227423"/>
                </a:cubicBezTo>
                <a:cubicBezTo>
                  <a:pt x="2072111" y="154436"/>
                  <a:pt x="2088367" y="98285"/>
                  <a:pt x="2120880" y="58971"/>
                </a:cubicBezTo>
                <a:cubicBezTo>
                  <a:pt x="2153393" y="19657"/>
                  <a:pt x="2199010" y="0"/>
                  <a:pt x="2257732" y="0"/>
                </a:cubicBezTo>
                <a:close/>
                <a:moveTo>
                  <a:pt x="1755196" y="0"/>
                </a:moveTo>
                <a:cubicBezTo>
                  <a:pt x="1802306" y="0"/>
                  <a:pt x="1844357" y="8294"/>
                  <a:pt x="1881348" y="24882"/>
                </a:cubicBezTo>
                <a:cubicBezTo>
                  <a:pt x="1918340" y="41470"/>
                  <a:pt x="1947037" y="65109"/>
                  <a:pt x="1967441" y="95797"/>
                </a:cubicBezTo>
                <a:cubicBezTo>
                  <a:pt x="1987844" y="126485"/>
                  <a:pt x="1998045" y="160905"/>
                  <a:pt x="1998046" y="199058"/>
                </a:cubicBezTo>
                <a:cubicBezTo>
                  <a:pt x="1998045" y="227589"/>
                  <a:pt x="1994479" y="253964"/>
                  <a:pt x="1987346" y="278183"/>
                </a:cubicBezTo>
                <a:cubicBezTo>
                  <a:pt x="1980213" y="302402"/>
                  <a:pt x="1969182" y="326206"/>
                  <a:pt x="1954253" y="349595"/>
                </a:cubicBezTo>
                <a:cubicBezTo>
                  <a:pt x="1939324" y="372984"/>
                  <a:pt x="1919501" y="397618"/>
                  <a:pt x="1894785" y="423495"/>
                </a:cubicBezTo>
                <a:cubicBezTo>
                  <a:pt x="1870068" y="449373"/>
                  <a:pt x="1817401" y="498474"/>
                  <a:pt x="1736783" y="570798"/>
                </a:cubicBezTo>
                <a:lnTo>
                  <a:pt x="1736783" y="575774"/>
                </a:lnTo>
                <a:lnTo>
                  <a:pt x="2011980" y="575774"/>
                </a:lnTo>
                <a:lnTo>
                  <a:pt x="2011980" y="738006"/>
                </a:lnTo>
                <a:lnTo>
                  <a:pt x="1483980" y="738006"/>
                </a:lnTo>
                <a:lnTo>
                  <a:pt x="1483980" y="608619"/>
                </a:lnTo>
                <a:lnTo>
                  <a:pt x="1661638" y="428969"/>
                </a:lnTo>
                <a:cubicBezTo>
                  <a:pt x="1712398" y="375887"/>
                  <a:pt x="1745574" y="339642"/>
                  <a:pt x="1761167" y="320234"/>
                </a:cubicBezTo>
                <a:cubicBezTo>
                  <a:pt x="1776760" y="300826"/>
                  <a:pt x="1787625" y="284155"/>
                  <a:pt x="1793763" y="270221"/>
                </a:cubicBezTo>
                <a:cubicBezTo>
                  <a:pt x="1799901" y="256287"/>
                  <a:pt x="1802969" y="241689"/>
                  <a:pt x="1802969" y="226428"/>
                </a:cubicBezTo>
                <a:cubicBezTo>
                  <a:pt x="1802969" y="207518"/>
                  <a:pt x="1796832" y="192588"/>
                  <a:pt x="1784557" y="181640"/>
                </a:cubicBezTo>
                <a:cubicBezTo>
                  <a:pt x="1772281" y="170692"/>
                  <a:pt x="1755030" y="165218"/>
                  <a:pt x="1732802" y="165218"/>
                </a:cubicBezTo>
                <a:cubicBezTo>
                  <a:pt x="1709910" y="165218"/>
                  <a:pt x="1686769" y="171770"/>
                  <a:pt x="1663380" y="184875"/>
                </a:cubicBezTo>
                <a:cubicBezTo>
                  <a:pt x="1639991" y="197980"/>
                  <a:pt x="1613533" y="217305"/>
                  <a:pt x="1584006" y="242850"/>
                </a:cubicBezTo>
                <a:lnTo>
                  <a:pt x="1476017" y="116449"/>
                </a:lnTo>
                <a:cubicBezTo>
                  <a:pt x="1513506" y="82941"/>
                  <a:pt x="1545024" y="58971"/>
                  <a:pt x="1570570" y="44539"/>
                </a:cubicBezTo>
                <a:cubicBezTo>
                  <a:pt x="1596115" y="30108"/>
                  <a:pt x="1623900" y="19076"/>
                  <a:pt x="1653925" y="11446"/>
                </a:cubicBezTo>
                <a:cubicBezTo>
                  <a:pt x="1683949" y="3815"/>
                  <a:pt x="1717706" y="0"/>
                  <a:pt x="1755196" y="0"/>
                </a:cubicBezTo>
                <a:close/>
              </a:path>
            </a:pathLst>
          </a:cu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6" name="TextBox 45">
            <a:extLst>
              <a:ext uri="{FF2B5EF4-FFF2-40B4-BE49-F238E27FC236}">
                <a16:creationId xmlns:a16="http://schemas.microsoft.com/office/drawing/2014/main" id="{A77E3A87-6E81-89D7-DF27-D28AEC02590E}"/>
              </a:ext>
            </a:extLst>
          </p:cNvPr>
          <p:cNvSpPr txBox="1"/>
          <p:nvPr/>
        </p:nvSpPr>
        <p:spPr>
          <a:xfrm>
            <a:off x="7781026" y="1590013"/>
            <a:ext cx="3403559" cy="738664"/>
          </a:xfrm>
          <a:prstGeom prst="rect">
            <a:avLst/>
          </a:prstGeom>
          <a:noFill/>
        </p:spPr>
        <p:txBody>
          <a:bodyPr wrap="square" rtlCol="0">
            <a:spAutoFit/>
          </a:bodyPr>
          <a:lstStyle/>
          <a:p>
            <a:pPr algn="ct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residents possessing a </a:t>
            </a:r>
            <a:b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Bachelor’s Degree</a:t>
            </a:r>
          </a:p>
          <a:p>
            <a:pPr algn="ctr"/>
            <a:r>
              <a:rPr lang="en-US" sz="1400" b="1" dirty="0">
                <a:solidFill>
                  <a:srgbClr val="656E8C"/>
                </a:solidFill>
                <a:latin typeface="Open Sans" panose="020B0606030504020204" pitchFamily="34" charset="0"/>
                <a:ea typeface="Open Sans" panose="020B0606030504020204" pitchFamily="34" charset="0"/>
                <a:cs typeface="Open Sans" panose="020B0606030504020204" pitchFamily="34" charset="0"/>
              </a:rPr>
              <a:t>(9.1 % below national average)</a:t>
            </a:r>
          </a:p>
        </p:txBody>
      </p:sp>
      <p:sp>
        <p:nvSpPr>
          <p:cNvPr id="48" name="Freeform 47">
            <a:extLst>
              <a:ext uri="{FF2B5EF4-FFF2-40B4-BE49-F238E27FC236}">
                <a16:creationId xmlns:a16="http://schemas.microsoft.com/office/drawing/2014/main" id="{41AC6899-F3BE-E47E-DD0C-C6CB2958F0A3}"/>
              </a:ext>
            </a:extLst>
          </p:cNvPr>
          <p:cNvSpPr/>
          <p:nvPr/>
        </p:nvSpPr>
        <p:spPr>
          <a:xfrm>
            <a:off x="8279001" y="2721355"/>
            <a:ext cx="2407607" cy="750447"/>
          </a:xfrm>
          <a:custGeom>
            <a:avLst/>
            <a:gdLst/>
            <a:ahLst/>
            <a:cxnLst/>
            <a:rect l="l" t="t" r="r" b="b"/>
            <a:pathLst>
              <a:path w="2407607" h="750447">
                <a:moveTo>
                  <a:pt x="714036" y="559850"/>
                </a:moveTo>
                <a:cubicBezTo>
                  <a:pt x="746880" y="559850"/>
                  <a:pt x="772094" y="568144"/>
                  <a:pt x="789678" y="584732"/>
                </a:cubicBezTo>
                <a:cubicBezTo>
                  <a:pt x="807261" y="601320"/>
                  <a:pt x="816053" y="624875"/>
                  <a:pt x="816053" y="655397"/>
                </a:cubicBezTo>
                <a:cubicBezTo>
                  <a:pt x="816053" y="685256"/>
                  <a:pt x="807012" y="708562"/>
                  <a:pt x="788931" y="725316"/>
                </a:cubicBezTo>
                <a:cubicBezTo>
                  <a:pt x="770850" y="742070"/>
                  <a:pt x="745885" y="750447"/>
                  <a:pt x="714036" y="750447"/>
                </a:cubicBezTo>
                <a:cubicBezTo>
                  <a:pt x="681191" y="750447"/>
                  <a:pt x="655314" y="742153"/>
                  <a:pt x="636403" y="725565"/>
                </a:cubicBezTo>
                <a:cubicBezTo>
                  <a:pt x="617493" y="708977"/>
                  <a:pt x="608038" y="685588"/>
                  <a:pt x="608038" y="655397"/>
                </a:cubicBezTo>
                <a:cubicBezTo>
                  <a:pt x="608038" y="624875"/>
                  <a:pt x="617078" y="601320"/>
                  <a:pt x="635159" y="584732"/>
                </a:cubicBezTo>
                <a:cubicBezTo>
                  <a:pt x="653240" y="568144"/>
                  <a:pt x="679532" y="559850"/>
                  <a:pt x="714036" y="559850"/>
                </a:cubicBezTo>
                <a:close/>
                <a:moveTo>
                  <a:pt x="2219995" y="411054"/>
                </a:moveTo>
                <a:cubicBezTo>
                  <a:pt x="2207056" y="411054"/>
                  <a:pt x="2197518" y="419680"/>
                  <a:pt x="2191380" y="436932"/>
                </a:cubicBezTo>
                <a:cubicBezTo>
                  <a:pt x="2185243" y="454183"/>
                  <a:pt x="2182174" y="481554"/>
                  <a:pt x="2182174" y="519043"/>
                </a:cubicBezTo>
                <a:cubicBezTo>
                  <a:pt x="2182174" y="557195"/>
                  <a:pt x="2185326" y="584732"/>
                  <a:pt x="2191629" y="601652"/>
                </a:cubicBezTo>
                <a:cubicBezTo>
                  <a:pt x="2197933" y="618572"/>
                  <a:pt x="2207388" y="627031"/>
                  <a:pt x="2219995" y="627031"/>
                </a:cubicBezTo>
                <a:cubicBezTo>
                  <a:pt x="2234261" y="627031"/>
                  <a:pt x="2244131" y="617327"/>
                  <a:pt x="2249605" y="597919"/>
                </a:cubicBezTo>
                <a:cubicBezTo>
                  <a:pt x="2255079" y="578511"/>
                  <a:pt x="2257816" y="552219"/>
                  <a:pt x="2257816" y="519043"/>
                </a:cubicBezTo>
                <a:cubicBezTo>
                  <a:pt x="2257816" y="485867"/>
                  <a:pt x="2255079" y="459574"/>
                  <a:pt x="2249605" y="440166"/>
                </a:cubicBezTo>
                <a:cubicBezTo>
                  <a:pt x="2244131" y="420758"/>
                  <a:pt x="2234261" y="411054"/>
                  <a:pt x="2219995" y="411054"/>
                </a:cubicBezTo>
                <a:close/>
                <a:moveTo>
                  <a:pt x="271714" y="404585"/>
                </a:moveTo>
                <a:cubicBezTo>
                  <a:pt x="249154" y="404585"/>
                  <a:pt x="230824" y="412215"/>
                  <a:pt x="216724" y="427476"/>
                </a:cubicBezTo>
                <a:cubicBezTo>
                  <a:pt x="202624" y="442737"/>
                  <a:pt x="195574" y="461316"/>
                  <a:pt x="195574" y="483212"/>
                </a:cubicBezTo>
                <a:cubicBezTo>
                  <a:pt x="195574" y="515062"/>
                  <a:pt x="202376" y="541188"/>
                  <a:pt x="215978" y="561591"/>
                </a:cubicBezTo>
                <a:cubicBezTo>
                  <a:pt x="229580" y="581995"/>
                  <a:pt x="247495" y="592196"/>
                  <a:pt x="269723" y="592196"/>
                </a:cubicBezTo>
                <a:cubicBezTo>
                  <a:pt x="290624" y="592196"/>
                  <a:pt x="307627" y="584317"/>
                  <a:pt x="320732" y="568558"/>
                </a:cubicBezTo>
                <a:cubicBezTo>
                  <a:pt x="333837" y="552800"/>
                  <a:pt x="340389" y="527669"/>
                  <a:pt x="340389" y="493165"/>
                </a:cubicBezTo>
                <a:cubicBezTo>
                  <a:pt x="340389" y="434112"/>
                  <a:pt x="317497" y="404585"/>
                  <a:pt x="271714" y="404585"/>
                </a:cubicBezTo>
                <a:close/>
                <a:moveTo>
                  <a:pt x="2218004" y="289629"/>
                </a:moveTo>
                <a:cubicBezTo>
                  <a:pt x="2276063" y="289629"/>
                  <a:pt x="2322178" y="310032"/>
                  <a:pt x="2356349" y="350839"/>
                </a:cubicBezTo>
                <a:cubicBezTo>
                  <a:pt x="2390521" y="391646"/>
                  <a:pt x="2407607" y="447050"/>
                  <a:pt x="2407607" y="517052"/>
                </a:cubicBezTo>
                <a:cubicBezTo>
                  <a:pt x="2407607" y="589708"/>
                  <a:pt x="2391102" y="646025"/>
                  <a:pt x="2358091" y="686002"/>
                </a:cubicBezTo>
                <a:cubicBezTo>
                  <a:pt x="2325081" y="725980"/>
                  <a:pt x="2278385" y="745968"/>
                  <a:pt x="2218004" y="745968"/>
                </a:cubicBezTo>
                <a:cubicBezTo>
                  <a:pt x="2160941" y="745968"/>
                  <a:pt x="2115739" y="725316"/>
                  <a:pt x="2082396" y="684012"/>
                </a:cubicBezTo>
                <a:cubicBezTo>
                  <a:pt x="2049054" y="642707"/>
                  <a:pt x="2032383" y="587054"/>
                  <a:pt x="2032383" y="517052"/>
                </a:cubicBezTo>
                <a:cubicBezTo>
                  <a:pt x="2032383" y="444064"/>
                  <a:pt x="2048639" y="387914"/>
                  <a:pt x="2081152" y="348600"/>
                </a:cubicBezTo>
                <a:cubicBezTo>
                  <a:pt x="2113665" y="309286"/>
                  <a:pt x="2159282" y="289629"/>
                  <a:pt x="2218004" y="289629"/>
                </a:cubicBezTo>
                <a:close/>
                <a:moveTo>
                  <a:pt x="1666615" y="121425"/>
                </a:moveTo>
                <a:cubicBezTo>
                  <a:pt x="1653676" y="121425"/>
                  <a:pt x="1644138" y="130051"/>
                  <a:pt x="1638000" y="147303"/>
                </a:cubicBezTo>
                <a:cubicBezTo>
                  <a:pt x="1631863" y="164554"/>
                  <a:pt x="1628794" y="191925"/>
                  <a:pt x="1628794" y="229414"/>
                </a:cubicBezTo>
                <a:cubicBezTo>
                  <a:pt x="1628794" y="267567"/>
                  <a:pt x="1631945" y="295103"/>
                  <a:pt x="1638249" y="312023"/>
                </a:cubicBezTo>
                <a:cubicBezTo>
                  <a:pt x="1644553" y="328943"/>
                  <a:pt x="1654008" y="337403"/>
                  <a:pt x="1666615" y="337403"/>
                </a:cubicBezTo>
                <a:cubicBezTo>
                  <a:pt x="1679222" y="337403"/>
                  <a:pt x="1688594" y="329109"/>
                  <a:pt x="1694732" y="312520"/>
                </a:cubicBezTo>
                <a:cubicBezTo>
                  <a:pt x="1700869" y="295932"/>
                  <a:pt x="1703938" y="268230"/>
                  <a:pt x="1703938" y="229414"/>
                </a:cubicBezTo>
                <a:cubicBezTo>
                  <a:pt x="1703938" y="191261"/>
                  <a:pt x="1700869" y="163725"/>
                  <a:pt x="1694732" y="146805"/>
                </a:cubicBezTo>
                <a:cubicBezTo>
                  <a:pt x="1688594" y="129885"/>
                  <a:pt x="1679222" y="121425"/>
                  <a:pt x="1666615" y="121425"/>
                </a:cubicBezTo>
                <a:close/>
                <a:moveTo>
                  <a:pt x="2069209" y="10451"/>
                </a:moveTo>
                <a:lnTo>
                  <a:pt x="2217009" y="10451"/>
                </a:lnTo>
                <a:lnTo>
                  <a:pt x="1813420" y="738006"/>
                </a:lnTo>
                <a:lnTo>
                  <a:pt x="1665620" y="738006"/>
                </a:lnTo>
                <a:close/>
                <a:moveTo>
                  <a:pt x="947105" y="10451"/>
                </a:moveTo>
                <a:lnTo>
                  <a:pt x="1362140" y="10451"/>
                </a:lnTo>
                <a:lnTo>
                  <a:pt x="1362140" y="174175"/>
                </a:lnTo>
                <a:lnTo>
                  <a:pt x="1114314" y="174175"/>
                </a:lnTo>
                <a:lnTo>
                  <a:pt x="1105356" y="270221"/>
                </a:lnTo>
                <a:cubicBezTo>
                  <a:pt x="1131233" y="265244"/>
                  <a:pt x="1149646" y="262507"/>
                  <a:pt x="1160594" y="262010"/>
                </a:cubicBezTo>
                <a:cubicBezTo>
                  <a:pt x="1171543" y="261512"/>
                  <a:pt x="1181661" y="261263"/>
                  <a:pt x="1190951" y="261263"/>
                </a:cubicBezTo>
                <a:cubicBezTo>
                  <a:pt x="1232753" y="261263"/>
                  <a:pt x="1270491" y="270967"/>
                  <a:pt x="1304165" y="290375"/>
                </a:cubicBezTo>
                <a:cubicBezTo>
                  <a:pt x="1337839" y="309783"/>
                  <a:pt x="1364048" y="337237"/>
                  <a:pt x="1382793" y="372735"/>
                </a:cubicBezTo>
                <a:cubicBezTo>
                  <a:pt x="1401537" y="408234"/>
                  <a:pt x="1410910" y="449207"/>
                  <a:pt x="1410910" y="495654"/>
                </a:cubicBezTo>
                <a:cubicBezTo>
                  <a:pt x="1410910" y="576935"/>
                  <a:pt x="1386442" y="639307"/>
                  <a:pt x="1337507" y="682768"/>
                </a:cubicBezTo>
                <a:cubicBezTo>
                  <a:pt x="1288572" y="726229"/>
                  <a:pt x="1214506" y="747959"/>
                  <a:pt x="1115309" y="747959"/>
                </a:cubicBezTo>
                <a:cubicBezTo>
                  <a:pt x="1030378" y="747959"/>
                  <a:pt x="961039" y="734854"/>
                  <a:pt x="907294" y="708645"/>
                </a:cubicBezTo>
                <a:lnTo>
                  <a:pt x="907294" y="547409"/>
                </a:lnTo>
                <a:cubicBezTo>
                  <a:pt x="936157" y="560679"/>
                  <a:pt x="968753" y="571627"/>
                  <a:pt x="1005081" y="580253"/>
                </a:cubicBezTo>
                <a:cubicBezTo>
                  <a:pt x="1041409" y="588879"/>
                  <a:pt x="1072677" y="593192"/>
                  <a:pt x="1098887" y="593192"/>
                </a:cubicBezTo>
                <a:cubicBezTo>
                  <a:pt x="1135381" y="593192"/>
                  <a:pt x="1163415" y="585478"/>
                  <a:pt x="1182988" y="570051"/>
                </a:cubicBezTo>
                <a:cubicBezTo>
                  <a:pt x="1202563" y="554624"/>
                  <a:pt x="1212350" y="531816"/>
                  <a:pt x="1212350" y="501625"/>
                </a:cubicBezTo>
                <a:cubicBezTo>
                  <a:pt x="1212350" y="473757"/>
                  <a:pt x="1202397" y="452027"/>
                  <a:pt x="1182491" y="436434"/>
                </a:cubicBezTo>
                <a:cubicBezTo>
                  <a:pt x="1162585" y="420841"/>
                  <a:pt x="1132395" y="413045"/>
                  <a:pt x="1091920" y="413045"/>
                </a:cubicBezTo>
                <a:cubicBezTo>
                  <a:pt x="1061066" y="413045"/>
                  <a:pt x="1027723" y="418850"/>
                  <a:pt x="991893" y="430462"/>
                </a:cubicBezTo>
                <a:lnTo>
                  <a:pt x="919735" y="394632"/>
                </a:lnTo>
                <a:close/>
                <a:moveTo>
                  <a:pt x="1664624" y="0"/>
                </a:moveTo>
                <a:cubicBezTo>
                  <a:pt x="1722683" y="0"/>
                  <a:pt x="1768798" y="20403"/>
                  <a:pt x="1802969" y="61210"/>
                </a:cubicBezTo>
                <a:cubicBezTo>
                  <a:pt x="1837141" y="102017"/>
                  <a:pt x="1854227" y="157421"/>
                  <a:pt x="1854227" y="227423"/>
                </a:cubicBezTo>
                <a:cubicBezTo>
                  <a:pt x="1854227" y="300411"/>
                  <a:pt x="1837804" y="356894"/>
                  <a:pt x="1804960" y="396871"/>
                </a:cubicBezTo>
                <a:cubicBezTo>
                  <a:pt x="1772115" y="436849"/>
                  <a:pt x="1725337" y="456837"/>
                  <a:pt x="1664624" y="456837"/>
                </a:cubicBezTo>
                <a:cubicBezTo>
                  <a:pt x="1607561" y="456837"/>
                  <a:pt x="1562358" y="436185"/>
                  <a:pt x="1529016" y="394881"/>
                </a:cubicBezTo>
                <a:cubicBezTo>
                  <a:pt x="1495674" y="353576"/>
                  <a:pt x="1479003" y="297757"/>
                  <a:pt x="1479003" y="227423"/>
                </a:cubicBezTo>
                <a:cubicBezTo>
                  <a:pt x="1479003" y="154436"/>
                  <a:pt x="1495259" y="98285"/>
                  <a:pt x="1527772" y="58971"/>
                </a:cubicBezTo>
                <a:cubicBezTo>
                  <a:pt x="1560285" y="19657"/>
                  <a:pt x="1605902" y="0"/>
                  <a:pt x="1664624" y="0"/>
                </a:cubicBezTo>
                <a:close/>
                <a:moveTo>
                  <a:pt x="381196" y="0"/>
                </a:moveTo>
                <a:cubicBezTo>
                  <a:pt x="410723" y="0"/>
                  <a:pt x="445226" y="2820"/>
                  <a:pt x="484706" y="8460"/>
                </a:cubicBezTo>
                <a:lnTo>
                  <a:pt x="484706" y="162232"/>
                </a:lnTo>
                <a:cubicBezTo>
                  <a:pt x="451529" y="155929"/>
                  <a:pt x="415533" y="152777"/>
                  <a:pt x="376717" y="152777"/>
                </a:cubicBezTo>
                <a:cubicBezTo>
                  <a:pt x="311028" y="152777"/>
                  <a:pt x="262093" y="167208"/>
                  <a:pt x="229912" y="196072"/>
                </a:cubicBezTo>
                <a:cubicBezTo>
                  <a:pt x="197731" y="224935"/>
                  <a:pt x="180147" y="272045"/>
                  <a:pt x="177162" y="337403"/>
                </a:cubicBezTo>
                <a:lnTo>
                  <a:pt x="183133" y="337403"/>
                </a:lnTo>
                <a:cubicBezTo>
                  <a:pt x="212992" y="281003"/>
                  <a:pt x="260932" y="252803"/>
                  <a:pt x="326952" y="252803"/>
                </a:cubicBezTo>
                <a:cubicBezTo>
                  <a:pt x="391646" y="252803"/>
                  <a:pt x="441825" y="273621"/>
                  <a:pt x="477490" y="315258"/>
                </a:cubicBezTo>
                <a:cubicBezTo>
                  <a:pt x="513154" y="356894"/>
                  <a:pt x="530987" y="414869"/>
                  <a:pt x="530987" y="489184"/>
                </a:cubicBezTo>
                <a:cubicBezTo>
                  <a:pt x="530987" y="569139"/>
                  <a:pt x="508427" y="632257"/>
                  <a:pt x="463307" y="678538"/>
                </a:cubicBezTo>
                <a:cubicBezTo>
                  <a:pt x="418187" y="724819"/>
                  <a:pt x="355152" y="747959"/>
                  <a:pt x="274202" y="747959"/>
                </a:cubicBezTo>
                <a:cubicBezTo>
                  <a:pt x="188276" y="747959"/>
                  <a:pt x="121094" y="720091"/>
                  <a:pt x="72656" y="664355"/>
                </a:cubicBezTo>
                <a:cubicBezTo>
                  <a:pt x="24219" y="608619"/>
                  <a:pt x="0" y="530654"/>
                  <a:pt x="0" y="430462"/>
                </a:cubicBezTo>
                <a:cubicBezTo>
                  <a:pt x="0" y="328943"/>
                  <a:pt x="14515" y="246749"/>
                  <a:pt x="43544" y="183879"/>
                </a:cubicBezTo>
                <a:cubicBezTo>
                  <a:pt x="72573" y="121011"/>
                  <a:pt x="115371" y="74647"/>
                  <a:pt x="171936" y="44788"/>
                </a:cubicBezTo>
                <a:cubicBezTo>
                  <a:pt x="228502" y="14929"/>
                  <a:pt x="298255" y="0"/>
                  <a:pt x="381196" y="0"/>
                </a:cubicBezTo>
                <a:close/>
              </a:path>
            </a:pathLst>
          </a:cu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TextBox 48">
            <a:extLst>
              <a:ext uri="{FF2B5EF4-FFF2-40B4-BE49-F238E27FC236}">
                <a16:creationId xmlns:a16="http://schemas.microsoft.com/office/drawing/2014/main" id="{D8957B73-A380-0D72-6EA0-51CCC7ABB4E0}"/>
              </a:ext>
            </a:extLst>
          </p:cNvPr>
          <p:cNvSpPr txBox="1"/>
          <p:nvPr/>
        </p:nvSpPr>
        <p:spPr>
          <a:xfrm>
            <a:off x="7766034" y="3573251"/>
            <a:ext cx="3403559" cy="738664"/>
          </a:xfrm>
          <a:prstGeom prst="rect">
            <a:avLst/>
          </a:prstGeom>
          <a:noFill/>
        </p:spPr>
        <p:txBody>
          <a:bodyPr wrap="square" rtlCol="0">
            <a:spAutoFit/>
          </a:bodyPr>
          <a:lstStyle/>
          <a:p>
            <a:pPr algn="ct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residents with an </a:t>
            </a:r>
            <a:b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Associate’s Degree</a:t>
            </a:r>
          </a:p>
          <a:p>
            <a:pPr algn="ctr"/>
            <a:r>
              <a:rPr lang="en-US" sz="1400" b="1" dirty="0">
                <a:solidFill>
                  <a:srgbClr val="656E8C"/>
                </a:solidFill>
                <a:latin typeface="Open Sans" panose="020B0606030504020204" pitchFamily="34" charset="0"/>
                <a:ea typeface="Open Sans" panose="020B0606030504020204" pitchFamily="34" charset="0"/>
                <a:cs typeface="Open Sans" panose="020B0606030504020204" pitchFamily="34" charset="0"/>
              </a:rPr>
              <a:t>(2.2 % below national average)</a:t>
            </a:r>
          </a:p>
        </p:txBody>
      </p:sp>
      <p:cxnSp>
        <p:nvCxnSpPr>
          <p:cNvPr id="53" name="Straight Connector 52">
            <a:extLst>
              <a:ext uri="{FF2B5EF4-FFF2-40B4-BE49-F238E27FC236}">
                <a16:creationId xmlns:a16="http://schemas.microsoft.com/office/drawing/2014/main" id="{424F80CC-456C-409C-3DB6-FFFCE0DAFC54}"/>
              </a:ext>
            </a:extLst>
          </p:cNvPr>
          <p:cNvCxnSpPr/>
          <p:nvPr/>
        </p:nvCxnSpPr>
        <p:spPr>
          <a:xfrm>
            <a:off x="8087193" y="2454156"/>
            <a:ext cx="27506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65EE576D-AA73-F404-E853-CC1479E5915D}"/>
              </a:ext>
            </a:extLst>
          </p:cNvPr>
          <p:cNvCxnSpPr/>
          <p:nvPr/>
        </p:nvCxnSpPr>
        <p:spPr>
          <a:xfrm>
            <a:off x="4568121" y="2454156"/>
            <a:ext cx="27506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110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01CD299-EBE7-0F0B-00D4-2CEB7036D276}"/>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8</a:t>
            </a:fld>
            <a:r>
              <a:rPr lang="en-US" dirty="0"/>
              <a:t> </a:t>
            </a:r>
          </a:p>
        </p:txBody>
      </p:sp>
      <p:pic>
        <p:nvPicPr>
          <p:cNvPr id="15" name="Picture Placeholder 14">
            <a:extLst>
              <a:ext uri="{FF2B5EF4-FFF2-40B4-BE49-F238E27FC236}">
                <a16:creationId xmlns:a16="http://schemas.microsoft.com/office/drawing/2014/main" id="{19DC4997-9DDC-1134-3B2D-3AC31C4F75AA}"/>
              </a:ext>
            </a:extLst>
          </p:cNvPr>
          <p:cNvPicPr>
            <a:picLocks noGrp="1" noChangeAspect="1"/>
          </p:cNvPicPr>
          <p:nvPr>
            <p:ph type="pic" sz="quarter" idx="17"/>
          </p:nvPr>
        </p:nvPicPr>
        <p:blipFill rotWithShape="1">
          <a:blip r:embed="rId2"/>
          <a:srcRect l="33149" r="184"/>
          <a:stretch/>
        </p:blipFill>
        <p:spPr>
          <a:xfrm>
            <a:off x="168798" y="-318053"/>
            <a:ext cx="5786324" cy="5786324"/>
          </a:xfrm>
        </p:spPr>
      </p:pic>
      <p:sp>
        <p:nvSpPr>
          <p:cNvPr id="13" name="Text Placeholder 12">
            <a:extLst>
              <a:ext uri="{FF2B5EF4-FFF2-40B4-BE49-F238E27FC236}">
                <a16:creationId xmlns:a16="http://schemas.microsoft.com/office/drawing/2014/main" id="{4227F290-FF3D-27DD-0884-0BC085D15753}"/>
              </a:ext>
            </a:extLst>
          </p:cNvPr>
          <p:cNvSpPr>
            <a:spLocks noGrp="1"/>
          </p:cNvSpPr>
          <p:nvPr>
            <p:ph type="body" sz="quarter" idx="19"/>
          </p:nvPr>
        </p:nvSpPr>
        <p:spPr>
          <a:xfrm>
            <a:off x="5004900" y="461963"/>
            <a:ext cx="5855473" cy="1667920"/>
          </a:xfrm>
        </p:spPr>
        <p:txBody>
          <a:bodyPr/>
          <a:lstStyle/>
          <a:p>
            <a:r>
              <a:rPr lang="en-US" sz="2800" dirty="0"/>
              <a:t>COMMUNITY COLLEGES ARE </a:t>
            </a:r>
            <a:br>
              <a:rPr lang="en-US" sz="2800" dirty="0"/>
            </a:br>
            <a:r>
              <a:rPr lang="en-US" sz="2800" dirty="0"/>
              <a:t>A VALUABLE RESOURCE FOR LOCAL INDUSTRIES.</a:t>
            </a:r>
          </a:p>
        </p:txBody>
      </p:sp>
      <p:pic>
        <p:nvPicPr>
          <p:cNvPr id="25" name="Picture Placeholder 24">
            <a:extLst>
              <a:ext uri="{FF2B5EF4-FFF2-40B4-BE49-F238E27FC236}">
                <a16:creationId xmlns:a16="http://schemas.microsoft.com/office/drawing/2014/main" id="{DDD3714F-8E53-0892-0165-DC4CF80FB12B}"/>
              </a:ext>
            </a:extLst>
          </p:cNvPr>
          <p:cNvPicPr>
            <a:picLocks noGrp="1" noChangeAspect="1"/>
          </p:cNvPicPr>
          <p:nvPr>
            <p:ph type="pic" sz="quarter" idx="18"/>
          </p:nvPr>
        </p:nvPicPr>
        <p:blipFill>
          <a:blip r:embed="rId3"/>
          <a:srcRect l="16667" r="16667"/>
          <a:stretch>
            <a:fillRect/>
          </a:stretch>
        </p:blipFill>
        <p:spPr>
          <a:xfrm>
            <a:off x="5618387" y="2575109"/>
            <a:ext cx="4744855" cy="4744855"/>
          </a:xfrm>
        </p:spPr>
      </p:pic>
    </p:spTree>
    <p:extLst>
      <p:ext uri="{BB962C8B-B14F-4D97-AF65-F5344CB8AC3E}">
        <p14:creationId xmlns:p14="http://schemas.microsoft.com/office/powerpoint/2010/main" val="3871228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0AEFCD6-463C-DF86-DDD8-E9FFD00EAB3C}"/>
              </a:ext>
            </a:extLst>
          </p:cNvPr>
          <p:cNvSpPr>
            <a:spLocks noGrp="1"/>
          </p:cNvSpPr>
          <p:nvPr>
            <p:ph type="body" sz="quarter" idx="13"/>
          </p:nvPr>
        </p:nvSpPr>
        <p:spPr>
          <a:xfrm>
            <a:off x="27158" y="625475"/>
            <a:ext cx="7061703" cy="1471613"/>
          </a:xfrm>
        </p:spPr>
        <p:txBody>
          <a:bodyPr/>
          <a:lstStyle/>
          <a:p>
            <a:r>
              <a:rPr lang="en-US" dirty="0"/>
              <a:t>NEW STATEWIDE POLL:</a:t>
            </a:r>
          </a:p>
        </p:txBody>
      </p:sp>
      <p:sp>
        <p:nvSpPr>
          <p:cNvPr id="4" name="Text Placeholder 3">
            <a:extLst>
              <a:ext uri="{FF2B5EF4-FFF2-40B4-BE49-F238E27FC236}">
                <a16:creationId xmlns:a16="http://schemas.microsoft.com/office/drawing/2014/main" id="{546C28EE-E211-36CC-D7EA-417A462C2029}"/>
              </a:ext>
            </a:extLst>
          </p:cNvPr>
          <p:cNvSpPr>
            <a:spLocks noGrp="1"/>
          </p:cNvSpPr>
          <p:nvPr>
            <p:ph type="body" sz="quarter" idx="14"/>
          </p:nvPr>
        </p:nvSpPr>
        <p:spPr>
          <a:xfrm>
            <a:off x="889000" y="2097088"/>
            <a:ext cx="6096000" cy="843650"/>
          </a:xfrm>
        </p:spPr>
        <p:txBody>
          <a:bodyPr>
            <a:normAutofit/>
          </a:bodyPr>
          <a:lstStyle/>
          <a:p>
            <a:r>
              <a:rPr lang="en-US" dirty="0">
                <a:solidFill>
                  <a:srgbClr val="213166"/>
                </a:solidFill>
              </a:rPr>
              <a:t>CA Community Colleges are Rising in Popularity </a:t>
            </a:r>
          </a:p>
        </p:txBody>
      </p:sp>
      <p:sp>
        <p:nvSpPr>
          <p:cNvPr id="5" name="Text Placeholder 4">
            <a:extLst>
              <a:ext uri="{FF2B5EF4-FFF2-40B4-BE49-F238E27FC236}">
                <a16:creationId xmlns:a16="http://schemas.microsoft.com/office/drawing/2014/main" id="{B03AB742-D281-4B27-48E8-6ABE35095ACA}"/>
              </a:ext>
            </a:extLst>
          </p:cNvPr>
          <p:cNvSpPr>
            <a:spLocks noGrp="1"/>
          </p:cNvSpPr>
          <p:nvPr>
            <p:ph type="body" sz="quarter" idx="15"/>
          </p:nvPr>
        </p:nvSpPr>
        <p:spPr>
          <a:xfrm>
            <a:off x="889000" y="3127270"/>
            <a:ext cx="4343903" cy="2570162"/>
          </a:xfrm>
        </p:spPr>
        <p:txBody>
          <a:bodyPr>
            <a:normAutofit fontScale="92500"/>
          </a:bodyPr>
          <a:lstStyle/>
          <a:p>
            <a:pPr marL="0" indent="0" fontAlgn="base">
              <a:lnSpc>
                <a:spcPct val="100000"/>
              </a:lnSpc>
              <a:buNone/>
            </a:pPr>
            <a:r>
              <a:rPr lang="en-US" sz="1800" dirty="0"/>
              <a:t>Most Californians believe the University of California and California State University are unaffordable, and they highly value community colleges and vocational training as alternative paths to career success, according to a </a:t>
            </a:r>
            <a:r>
              <a:rPr lang="en-US" sz="1800" b="1" dirty="0">
                <a:solidFill>
                  <a:srgbClr val="656E8C"/>
                </a:solidFill>
                <a:hlinkClick r:id="rId2">
                  <a:extLst>
                    <a:ext uri="{A12FA001-AC4F-418D-AE19-62706E023703}">
                      <ahyp:hlinkClr xmlns:ahyp="http://schemas.microsoft.com/office/drawing/2018/hyperlinkcolor" val="tx"/>
                    </a:ext>
                  </a:extLst>
                </a:hlinkClick>
              </a:rPr>
              <a:t>statewide poll released Monday, May 9, 2022.</a:t>
            </a:r>
            <a:r>
              <a:rPr lang="en-US" sz="1800" b="1" dirty="0">
                <a:solidFill>
                  <a:srgbClr val="656E8C"/>
                </a:solidFill>
              </a:rPr>
              <a:t>​</a:t>
            </a:r>
          </a:p>
          <a:p>
            <a:pPr marL="0" indent="0" fontAlgn="base">
              <a:buNone/>
            </a:pPr>
            <a:endParaRPr lang="en-US" i="1" dirty="0"/>
          </a:p>
          <a:p>
            <a:pPr marL="0" indent="0" fontAlgn="base">
              <a:buNone/>
            </a:pPr>
            <a:r>
              <a:rPr lang="en-US" sz="1100" dirty="0">
                <a:solidFill>
                  <a:srgbClr val="656E8C"/>
                </a:solidFill>
              </a:rPr>
              <a:t>Source: San Diego Union-Tribune, May 9, 2022​</a:t>
            </a:r>
          </a:p>
        </p:txBody>
      </p:sp>
      <p:sp>
        <p:nvSpPr>
          <p:cNvPr id="7" name="Text Placeholder 6">
            <a:extLst>
              <a:ext uri="{FF2B5EF4-FFF2-40B4-BE49-F238E27FC236}">
                <a16:creationId xmlns:a16="http://schemas.microsoft.com/office/drawing/2014/main" id="{28739077-290E-4D30-D5C9-9AB8369578AB}"/>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9</a:t>
            </a:fld>
            <a:r>
              <a:rPr lang="en-US" dirty="0"/>
              <a:t> </a:t>
            </a:r>
          </a:p>
        </p:txBody>
      </p:sp>
      <p:sp>
        <p:nvSpPr>
          <p:cNvPr id="13" name="TextBox 12">
            <a:extLst>
              <a:ext uri="{FF2B5EF4-FFF2-40B4-BE49-F238E27FC236}">
                <a16:creationId xmlns:a16="http://schemas.microsoft.com/office/drawing/2014/main" id="{BC580904-E078-D596-47E6-622F1E843D9A}"/>
              </a:ext>
            </a:extLst>
          </p:cNvPr>
          <p:cNvSpPr txBox="1"/>
          <p:nvPr/>
        </p:nvSpPr>
        <p:spPr>
          <a:xfrm>
            <a:off x="5766619" y="6476687"/>
            <a:ext cx="4210665" cy="307777"/>
          </a:xfrm>
          <a:prstGeom prst="rect">
            <a:avLst/>
          </a:prstGeom>
          <a:noFill/>
        </p:spPr>
        <p:txBody>
          <a:bodyPr wrap="square" rtlCol="0">
            <a:spAutoFit/>
          </a:bodyPr>
          <a:lstStyle/>
          <a:p>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Source: </a:t>
            </a:r>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San Diego Union Tribune</a:t>
            </a: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17" name="Picture Placeholder 16">
            <a:extLst>
              <a:ext uri="{FF2B5EF4-FFF2-40B4-BE49-F238E27FC236}">
                <a16:creationId xmlns:a16="http://schemas.microsoft.com/office/drawing/2014/main" id="{39301D26-0DE9-C421-FF22-1444C226AEE1}"/>
              </a:ext>
            </a:extLst>
          </p:cNvPr>
          <p:cNvPicPr>
            <a:picLocks noGrp="1" noChangeAspect="1"/>
          </p:cNvPicPr>
          <p:nvPr>
            <p:ph type="pic" sz="quarter" idx="17"/>
          </p:nvPr>
        </p:nvPicPr>
        <p:blipFill rotWithShape="1">
          <a:blip r:embed="rId4"/>
          <a:srcRect l="5327" r="22513"/>
          <a:stretch/>
        </p:blipFill>
        <p:spPr>
          <a:xfrm>
            <a:off x="3752924" y="0"/>
            <a:ext cx="7423076" cy="6858002"/>
          </a:xfrm>
        </p:spPr>
      </p:pic>
    </p:spTree>
    <p:extLst>
      <p:ext uri="{BB962C8B-B14F-4D97-AF65-F5344CB8AC3E}">
        <p14:creationId xmlns:p14="http://schemas.microsoft.com/office/powerpoint/2010/main" val="686794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E553FE-BF9E-AA68-DAF6-07BA58640316}"/>
              </a:ext>
            </a:extLst>
          </p:cNvPr>
          <p:cNvSpPr>
            <a:spLocks noGrp="1"/>
          </p:cNvSpPr>
          <p:nvPr>
            <p:ph type="body" sz="quarter" idx="13"/>
          </p:nvPr>
        </p:nvSpPr>
        <p:spPr>
          <a:xfrm>
            <a:off x="6113147" y="4357407"/>
            <a:ext cx="4845655" cy="1481262"/>
          </a:xfrm>
        </p:spPr>
        <p:txBody>
          <a:bodyPr wrap="square" rIns="0"/>
          <a:lstStyle/>
          <a:p>
            <a:r>
              <a:rPr lang="en-US" dirty="0"/>
              <a:t>COMMUNITY COLLEGES ARE THE LARGEST WORKFORCE </a:t>
            </a:r>
            <a:br>
              <a:rPr lang="en-US" dirty="0"/>
            </a:br>
            <a:r>
              <a:rPr lang="en-US" dirty="0"/>
              <a:t>TRAINING INSTITUTIONS IN CALIFORNIA. ​</a:t>
            </a:r>
          </a:p>
        </p:txBody>
      </p:sp>
      <p:sp>
        <p:nvSpPr>
          <p:cNvPr id="4" name="Text Placeholder 3">
            <a:extLst>
              <a:ext uri="{FF2B5EF4-FFF2-40B4-BE49-F238E27FC236}">
                <a16:creationId xmlns:a16="http://schemas.microsoft.com/office/drawing/2014/main" id="{65C0AF60-3DF0-B9C6-F03C-92E3DA671AD7}"/>
              </a:ext>
            </a:extLst>
          </p:cNvPr>
          <p:cNvSpPr>
            <a:spLocks noGrp="1"/>
          </p:cNvSpPr>
          <p:nvPr>
            <p:ph type="body" sz="quarter" idx="14"/>
          </p:nvPr>
        </p:nvSpPr>
        <p:spPr>
          <a:xfrm>
            <a:off x="314874" y="1907240"/>
            <a:ext cx="5052256" cy="542925"/>
          </a:xfrm>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WHY COMMUNITY COLLEGES MATTER</a:t>
            </a:r>
          </a:p>
        </p:txBody>
      </p:sp>
      <p:sp>
        <p:nvSpPr>
          <p:cNvPr id="5" name="Text Placeholder 4">
            <a:extLst>
              <a:ext uri="{FF2B5EF4-FFF2-40B4-BE49-F238E27FC236}">
                <a16:creationId xmlns:a16="http://schemas.microsoft.com/office/drawing/2014/main" id="{B90C94B1-76F1-D9E5-4DFE-5B122E4CD4AC}"/>
              </a:ext>
            </a:extLst>
          </p:cNvPr>
          <p:cNvSpPr>
            <a:spLocks noGrp="1"/>
          </p:cNvSpPr>
          <p:nvPr>
            <p:ph type="body" sz="quarter" idx="15"/>
          </p:nvPr>
        </p:nvSpPr>
        <p:spPr>
          <a:xfrm>
            <a:off x="314874" y="3679884"/>
            <a:ext cx="5253302" cy="1754224"/>
          </a:xfrm>
        </p:spPr>
        <p:txBody>
          <a:bodyPr>
            <a:normAutofit/>
          </a:bodyPr>
          <a:lstStyle/>
          <a:p>
            <a:pPr lvl="0">
              <a:buClr>
                <a:srgbClr val="F6B31E"/>
              </a:buClr>
              <a:buFont typeface="Wingdings" pitchFamily="2" charset="2"/>
              <a:buChar char="§"/>
            </a:pPr>
            <a:r>
              <a:rPr lang="en-US" sz="1800" dirty="0"/>
              <a:t>Deliver highly skilled workforce training </a:t>
            </a:r>
          </a:p>
          <a:p>
            <a:pPr lvl="0">
              <a:buClr>
                <a:srgbClr val="F6B31E"/>
              </a:buClr>
              <a:buFont typeface="Wingdings" pitchFamily="2" charset="2"/>
              <a:buChar char="§"/>
            </a:pPr>
            <a:r>
              <a:rPr lang="en-US" sz="1800" dirty="0"/>
              <a:t>Provide access to affordable education</a:t>
            </a:r>
          </a:p>
          <a:p>
            <a:pPr lvl="0">
              <a:buClr>
                <a:srgbClr val="F6B31E"/>
              </a:buClr>
              <a:buFont typeface="Wingdings" pitchFamily="2" charset="2"/>
              <a:buChar char="§"/>
            </a:pPr>
            <a:r>
              <a:rPr lang="en-US" sz="1800" dirty="0"/>
              <a:t>Enable upward social and economic mobility</a:t>
            </a:r>
          </a:p>
          <a:p>
            <a:pPr lvl="0">
              <a:buClr>
                <a:srgbClr val="F6B31E"/>
              </a:buClr>
              <a:buFont typeface="Wingdings" pitchFamily="2" charset="2"/>
              <a:buChar char="§"/>
            </a:pPr>
            <a:r>
              <a:rPr lang="en-US" sz="1800" dirty="0"/>
              <a:t>Create diverse, local labor pool of candidates</a:t>
            </a:r>
          </a:p>
        </p:txBody>
      </p:sp>
      <p:sp>
        <p:nvSpPr>
          <p:cNvPr id="6" name="Text Placeholder 5">
            <a:extLst>
              <a:ext uri="{FF2B5EF4-FFF2-40B4-BE49-F238E27FC236}">
                <a16:creationId xmlns:a16="http://schemas.microsoft.com/office/drawing/2014/main" id="{36570A30-9903-6C13-1840-00081159ACD7}"/>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a:pPr/>
              <a:t>10</a:t>
            </a:fld>
            <a:r>
              <a:rPr lang="en-US" dirty="0"/>
              <a:t> </a:t>
            </a:r>
          </a:p>
        </p:txBody>
      </p:sp>
      <p:pic>
        <p:nvPicPr>
          <p:cNvPr id="9" name="Picture Placeholder 8">
            <a:extLst>
              <a:ext uri="{FF2B5EF4-FFF2-40B4-BE49-F238E27FC236}">
                <a16:creationId xmlns:a16="http://schemas.microsoft.com/office/drawing/2014/main" id="{81584B46-D99B-3DD3-7269-D47B5F88A2DC}"/>
              </a:ext>
            </a:extLst>
          </p:cNvPr>
          <p:cNvPicPr>
            <a:picLocks noGrp="1" noChangeAspect="1"/>
          </p:cNvPicPr>
          <p:nvPr>
            <p:ph type="pic" sz="quarter" idx="17"/>
          </p:nvPr>
        </p:nvPicPr>
        <p:blipFill rotWithShape="1">
          <a:blip r:embed="rId2"/>
          <a:srcRect t="1343" b="1343"/>
          <a:stretch/>
        </p:blipFill>
        <p:spPr/>
      </p:pic>
      <p:sp>
        <p:nvSpPr>
          <p:cNvPr id="3" name="TextBox 2">
            <a:extLst>
              <a:ext uri="{FF2B5EF4-FFF2-40B4-BE49-F238E27FC236}">
                <a16:creationId xmlns:a16="http://schemas.microsoft.com/office/drawing/2014/main" id="{58732E7B-E6D5-28BA-950A-86A17A4756E6}"/>
              </a:ext>
            </a:extLst>
          </p:cNvPr>
          <p:cNvSpPr txBox="1"/>
          <p:nvPr/>
        </p:nvSpPr>
        <p:spPr>
          <a:xfrm>
            <a:off x="7232892" y="6328758"/>
            <a:ext cx="3572640" cy="261610"/>
          </a:xfrm>
          <a:prstGeom prst="rect">
            <a:avLst/>
          </a:prstGeom>
          <a:noFill/>
        </p:spPr>
        <p:txBody>
          <a:bodyPr wrap="square" rtlCol="0">
            <a:spAutoFit/>
          </a:bodyPr>
          <a:lstStyle/>
          <a:p>
            <a:r>
              <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rPr>
              <a:t>Source: 19-CTE-930_EmployerBrochure_FNL_bleed ​ </a:t>
            </a:r>
          </a:p>
        </p:txBody>
      </p:sp>
    </p:spTree>
    <p:extLst>
      <p:ext uri="{BB962C8B-B14F-4D97-AF65-F5344CB8AC3E}">
        <p14:creationId xmlns:p14="http://schemas.microsoft.com/office/powerpoint/2010/main" val="2365580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ED57D8C2-C917-0262-5777-0BBDB9A2B8B0}"/>
              </a:ext>
            </a:extLst>
          </p:cNvPr>
          <p:cNvSpPr/>
          <p:nvPr/>
        </p:nvSpPr>
        <p:spPr>
          <a:xfrm>
            <a:off x="1855977" y="5842000"/>
            <a:ext cx="2032000" cy="2032000"/>
          </a:xfrm>
          <a:prstGeom prst="ellipse">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5E263E57-29AB-EA6C-3535-7DEA841625AE}"/>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11</a:t>
            </a:fld>
            <a:r>
              <a:rPr lang="en-US" dirty="0"/>
              <a:t> </a:t>
            </a:r>
          </a:p>
        </p:txBody>
      </p:sp>
      <p:sp>
        <p:nvSpPr>
          <p:cNvPr id="2" name="Text Placeholder 1">
            <a:extLst>
              <a:ext uri="{FF2B5EF4-FFF2-40B4-BE49-F238E27FC236}">
                <a16:creationId xmlns:a16="http://schemas.microsoft.com/office/drawing/2014/main" id="{9EB89B91-F2DC-4225-B2D0-CA3D68F06417}"/>
              </a:ext>
            </a:extLst>
          </p:cNvPr>
          <p:cNvSpPr>
            <a:spLocks noGrp="1"/>
          </p:cNvSpPr>
          <p:nvPr>
            <p:ph type="body" sz="quarter" idx="13"/>
          </p:nvPr>
        </p:nvSpPr>
        <p:spPr>
          <a:xfrm>
            <a:off x="1" y="474785"/>
            <a:ext cx="9411628" cy="1113475"/>
          </a:xfrm>
        </p:spPr>
        <p:txBody>
          <a:bodyPr/>
          <a:lstStyle/>
          <a:p>
            <a:r>
              <a:rPr lang="en-US" sz="2800" dirty="0"/>
              <a:t>SDIC COMMUNITY COLLEGES HAVE A </a:t>
            </a:r>
            <a:r>
              <a:rPr lang="en-US" sz="2800" i="1" dirty="0"/>
              <a:t>SUBSTANTIAL</a:t>
            </a:r>
            <a:r>
              <a:rPr lang="en-US" sz="2800" dirty="0"/>
              <a:t> ECONOMIC IMPACT ON OUR COMMUNITIES</a:t>
            </a:r>
          </a:p>
        </p:txBody>
      </p:sp>
      <p:sp>
        <p:nvSpPr>
          <p:cNvPr id="6" name="Text Placeholder 5">
            <a:extLst>
              <a:ext uri="{FF2B5EF4-FFF2-40B4-BE49-F238E27FC236}">
                <a16:creationId xmlns:a16="http://schemas.microsoft.com/office/drawing/2014/main" id="{B81CE466-C133-41F1-E000-36FBB15C393E}"/>
              </a:ext>
            </a:extLst>
          </p:cNvPr>
          <p:cNvSpPr>
            <a:spLocks noGrp="1"/>
          </p:cNvSpPr>
          <p:nvPr>
            <p:ph type="body" sz="quarter" idx="17"/>
          </p:nvPr>
        </p:nvSpPr>
        <p:spPr/>
        <p:txBody>
          <a:bodyPr anchor="t" anchorCtr="0">
            <a:noAutofit/>
          </a:bodyPr>
          <a:lstStyle/>
          <a:p>
            <a:r>
              <a:rPr lang="en-US" sz="1500" dirty="0"/>
              <a:t>They support</a:t>
            </a:r>
          </a:p>
          <a:p>
            <a:r>
              <a:rPr lang="en-US" sz="4300" b="1" dirty="0">
                <a:solidFill>
                  <a:srgbClr val="F6B31E"/>
                </a:solidFill>
                <a:latin typeface="Open Sans ExtraBold" panose="020B0606030504020204" pitchFamily="34" charset="0"/>
                <a:ea typeface="Open Sans ExtraBold" panose="020B0606030504020204" pitchFamily="34" charset="0"/>
                <a:cs typeface="Open Sans ExtraBold" panose="020B0606030504020204" pitchFamily="34" charset="0"/>
              </a:rPr>
              <a:t>1</a:t>
            </a:r>
          </a:p>
          <a:p>
            <a:r>
              <a:rPr lang="en-US" sz="1500" dirty="0"/>
              <a:t>out of every </a:t>
            </a:r>
          </a:p>
          <a:p>
            <a:pPr>
              <a:lnSpc>
                <a:spcPct val="120000"/>
              </a:lnSpc>
              <a:spcBef>
                <a:spcPts val="0"/>
              </a:spcBef>
            </a:pPr>
            <a:r>
              <a:rPr lang="en-US" sz="4000" b="1" dirty="0">
                <a:solidFill>
                  <a:srgbClr val="F6B31E"/>
                </a:solidFill>
                <a:latin typeface="Open Sans ExtraBold" panose="020B0606030504020204" pitchFamily="34" charset="0"/>
                <a:ea typeface="Open Sans ExtraBold" panose="020B0606030504020204" pitchFamily="34" charset="0"/>
                <a:cs typeface="Open Sans ExtraBold" panose="020B0606030504020204" pitchFamily="34" charset="0"/>
              </a:rPr>
              <a:t>62</a:t>
            </a:r>
            <a:r>
              <a:rPr lang="en-US" sz="4000" b="1" dirty="0">
                <a:latin typeface="Open Sans ExtraBold" panose="020B0606030504020204" pitchFamily="34" charset="0"/>
                <a:ea typeface="Open Sans ExtraBold" panose="020B0606030504020204" pitchFamily="34" charset="0"/>
                <a:cs typeface="Open Sans ExtraBold" panose="020B0606030504020204" pitchFamily="34" charset="0"/>
              </a:rPr>
              <a:t> </a:t>
            </a:r>
          </a:p>
          <a:p>
            <a:r>
              <a:rPr lang="en-US" sz="1500" dirty="0"/>
              <a:t>jobs in San Diego</a:t>
            </a:r>
          </a:p>
          <a:p>
            <a:endParaRPr lang="en-US" dirty="0"/>
          </a:p>
        </p:txBody>
      </p:sp>
      <p:sp>
        <p:nvSpPr>
          <p:cNvPr id="8" name="Text Placeholder 7">
            <a:extLst>
              <a:ext uri="{FF2B5EF4-FFF2-40B4-BE49-F238E27FC236}">
                <a16:creationId xmlns:a16="http://schemas.microsoft.com/office/drawing/2014/main" id="{AEC6CC09-ADCC-1B8A-06AF-A29476E576D7}"/>
              </a:ext>
            </a:extLst>
          </p:cNvPr>
          <p:cNvSpPr>
            <a:spLocks noGrp="1"/>
          </p:cNvSpPr>
          <p:nvPr>
            <p:ph type="body" sz="quarter" idx="19"/>
          </p:nvPr>
        </p:nvSpPr>
        <p:spPr>
          <a:xfrm>
            <a:off x="3692484" y="2190600"/>
            <a:ext cx="1888617" cy="3089072"/>
          </a:xfrm>
        </p:spPr>
        <p:txBody>
          <a:bodyPr anchor="t" anchorCtr="0">
            <a:noAutofit/>
          </a:bodyPr>
          <a:lstStyle/>
          <a:p>
            <a:r>
              <a:rPr lang="en-US" dirty="0"/>
              <a:t>They generate </a:t>
            </a:r>
          </a:p>
          <a:p>
            <a:r>
              <a:rPr lang="en-US" sz="4000" b="1" dirty="0">
                <a:solidFill>
                  <a:srgbClr val="F6B31E"/>
                </a:solidFill>
                <a:latin typeface="Open Sans ExtraBold" panose="020B0606030504020204" pitchFamily="34" charset="0"/>
                <a:ea typeface="Open Sans ExtraBold" panose="020B0606030504020204" pitchFamily="34" charset="0"/>
                <a:cs typeface="Open Sans ExtraBold" panose="020B0606030504020204" pitchFamily="34" charset="0"/>
              </a:rPr>
              <a:t>$2.8 </a:t>
            </a:r>
          </a:p>
          <a:p>
            <a:pPr>
              <a:lnSpc>
                <a:spcPct val="100000"/>
              </a:lnSpc>
              <a:spcBef>
                <a:spcPts val="0"/>
              </a:spcBef>
            </a:pPr>
            <a:r>
              <a:rPr lang="en-US" sz="2800" b="1" dirty="0">
                <a:solidFill>
                  <a:srgbClr val="F6B31E"/>
                </a:solidFill>
                <a:latin typeface="Open Sans ExtraBold" panose="020B0606030504020204" pitchFamily="34" charset="0"/>
                <a:ea typeface="Open Sans ExtraBold" panose="020B0606030504020204" pitchFamily="34" charset="0"/>
                <a:cs typeface="Open Sans ExtraBold" panose="020B0606030504020204" pitchFamily="34" charset="0"/>
              </a:rPr>
              <a:t>BILLION</a:t>
            </a:r>
            <a:r>
              <a:rPr lang="en-US" sz="2800" b="1" dirty="0">
                <a:latin typeface="Open Sans ExtraBold" panose="020B0606030504020204" pitchFamily="34" charset="0"/>
                <a:ea typeface="Open Sans ExtraBold" panose="020B0606030504020204" pitchFamily="34" charset="0"/>
                <a:cs typeface="Open Sans ExtraBold" panose="020B0606030504020204" pitchFamily="34" charset="0"/>
              </a:rPr>
              <a:t> </a:t>
            </a:r>
          </a:p>
          <a:p>
            <a:r>
              <a:rPr lang="en-US" dirty="0"/>
              <a:t>in </a:t>
            </a:r>
          </a:p>
          <a:p>
            <a:pPr>
              <a:lnSpc>
                <a:spcPct val="100000"/>
              </a:lnSpc>
            </a:pPr>
            <a:r>
              <a:rPr lang="en-US" sz="2000" b="1" dirty="0">
                <a:solidFill>
                  <a:srgbClr val="F6B31E"/>
                </a:solidFill>
                <a:latin typeface="Open Sans ExtraBold" panose="020B0606030504020204" pitchFamily="34" charset="0"/>
                <a:ea typeface="Open Sans ExtraBold" panose="020B0606030504020204" pitchFamily="34" charset="0"/>
                <a:cs typeface="Open Sans ExtraBold" panose="020B0606030504020204" pitchFamily="34" charset="0"/>
              </a:rPr>
              <a:t>ADDITIONAL INCOME </a:t>
            </a:r>
          </a:p>
          <a:p>
            <a:r>
              <a:rPr lang="en-US" dirty="0"/>
              <a:t>for San Diego</a:t>
            </a:r>
          </a:p>
          <a:p>
            <a:endParaRPr lang="en-US" dirty="0"/>
          </a:p>
        </p:txBody>
      </p:sp>
      <p:sp>
        <p:nvSpPr>
          <p:cNvPr id="9" name="Text Placeholder 8">
            <a:extLst>
              <a:ext uri="{FF2B5EF4-FFF2-40B4-BE49-F238E27FC236}">
                <a16:creationId xmlns:a16="http://schemas.microsoft.com/office/drawing/2014/main" id="{2DCBC02C-218E-8E85-405F-DAF0F6FC5402}"/>
              </a:ext>
            </a:extLst>
          </p:cNvPr>
          <p:cNvSpPr>
            <a:spLocks noGrp="1"/>
          </p:cNvSpPr>
          <p:nvPr>
            <p:ph type="body" sz="quarter" idx="20"/>
          </p:nvPr>
        </p:nvSpPr>
        <p:spPr>
          <a:xfrm>
            <a:off x="6250308" y="2176970"/>
            <a:ext cx="1888617" cy="3089073"/>
          </a:xfrm>
        </p:spPr>
        <p:txBody>
          <a:bodyPr anchor="t" anchorCtr="0">
            <a:noAutofit/>
          </a:bodyPr>
          <a:lstStyle/>
          <a:p>
            <a:r>
              <a:rPr lang="en-US" dirty="0"/>
              <a:t>They provide a </a:t>
            </a:r>
          </a:p>
          <a:p>
            <a:r>
              <a:rPr lang="en-US" sz="4000" b="1" dirty="0">
                <a:solidFill>
                  <a:srgbClr val="F6B31E"/>
                </a:solidFill>
                <a:latin typeface="Open Sans ExtraBold" panose="020B0606030504020204" pitchFamily="34" charset="0"/>
                <a:ea typeface="Open Sans ExtraBold" panose="020B0606030504020204" pitchFamily="34" charset="0"/>
                <a:cs typeface="Open Sans ExtraBold" panose="020B0606030504020204" pitchFamily="34" charset="0"/>
              </a:rPr>
              <a:t>7.6% </a:t>
            </a:r>
          </a:p>
          <a:p>
            <a:r>
              <a:rPr lang="en-US" dirty="0"/>
              <a:t>annual return on investment to taxpayers for </a:t>
            </a:r>
          </a:p>
          <a:p>
            <a:pPr>
              <a:lnSpc>
                <a:spcPct val="100000"/>
              </a:lnSpc>
            </a:pPr>
            <a:r>
              <a:rPr lang="en-US" sz="2000" b="1" dirty="0">
                <a:solidFill>
                  <a:srgbClr val="F6B31E"/>
                </a:solidFill>
                <a:latin typeface="Open Sans ExtraBold" panose="020B0606030504020204" pitchFamily="34" charset="0"/>
                <a:ea typeface="Open Sans ExtraBold" panose="020B0606030504020204" pitchFamily="34" charset="0"/>
                <a:cs typeface="Open Sans ExtraBold" panose="020B0606030504020204" pitchFamily="34" charset="0"/>
              </a:rPr>
              <a:t>EVERY PUBLIC DOLLAR </a:t>
            </a:r>
          </a:p>
          <a:p>
            <a:r>
              <a:rPr lang="en-US" dirty="0"/>
              <a:t>invested</a:t>
            </a:r>
          </a:p>
        </p:txBody>
      </p:sp>
      <p:sp>
        <p:nvSpPr>
          <p:cNvPr id="10" name="Text Placeholder 9">
            <a:extLst>
              <a:ext uri="{FF2B5EF4-FFF2-40B4-BE49-F238E27FC236}">
                <a16:creationId xmlns:a16="http://schemas.microsoft.com/office/drawing/2014/main" id="{6425007D-A4EE-B8A2-B20A-C377D79FE26A}"/>
              </a:ext>
            </a:extLst>
          </p:cNvPr>
          <p:cNvSpPr>
            <a:spLocks noGrp="1"/>
          </p:cNvSpPr>
          <p:nvPr>
            <p:ph type="body" sz="quarter" idx="21"/>
          </p:nvPr>
        </p:nvSpPr>
        <p:spPr>
          <a:xfrm>
            <a:off x="8807582" y="2172929"/>
            <a:ext cx="1888617" cy="3104173"/>
          </a:xfrm>
        </p:spPr>
        <p:txBody>
          <a:bodyPr anchor="t" anchorCtr="0">
            <a:noAutofit/>
          </a:bodyPr>
          <a:lstStyle/>
          <a:p>
            <a:r>
              <a:rPr lang="en-US" dirty="0"/>
              <a:t>They provide </a:t>
            </a:r>
          </a:p>
          <a:p>
            <a:r>
              <a:rPr lang="en-US" sz="4000" b="1" dirty="0">
                <a:solidFill>
                  <a:srgbClr val="F6B31E"/>
                </a:solidFill>
                <a:latin typeface="Open Sans ExtraBold" panose="020B0606030504020204" pitchFamily="34" charset="0"/>
                <a:ea typeface="Open Sans ExtraBold" panose="020B0606030504020204" pitchFamily="34" charset="0"/>
                <a:cs typeface="Open Sans ExtraBold" panose="020B0606030504020204" pitchFamily="34" charset="0"/>
              </a:rPr>
              <a:t>$14.20 </a:t>
            </a:r>
          </a:p>
          <a:p>
            <a:r>
              <a:rPr lang="en-US" dirty="0"/>
              <a:t>in benefits to society for </a:t>
            </a:r>
          </a:p>
          <a:p>
            <a:pPr>
              <a:lnSpc>
                <a:spcPct val="100000"/>
              </a:lnSpc>
            </a:pPr>
            <a:r>
              <a:rPr lang="en-US" sz="2000" b="1" dirty="0">
                <a:solidFill>
                  <a:srgbClr val="F6B31E"/>
                </a:solidFill>
                <a:latin typeface="Open Sans ExtraBold" panose="020B0606030504020204" pitchFamily="34" charset="0"/>
                <a:ea typeface="Open Sans ExtraBold" panose="020B0606030504020204" pitchFamily="34" charset="0"/>
                <a:cs typeface="Open Sans ExtraBold" panose="020B0606030504020204" pitchFamily="34" charset="0"/>
              </a:rPr>
              <a:t>EVERY DOLLAR INVESTED </a:t>
            </a:r>
          </a:p>
          <a:p>
            <a:r>
              <a:rPr lang="en-US" dirty="0"/>
              <a:t>(health, crime, income assistance, and more)</a:t>
            </a:r>
          </a:p>
        </p:txBody>
      </p:sp>
      <p:sp>
        <p:nvSpPr>
          <p:cNvPr id="11" name="Text Placeholder 10">
            <a:extLst>
              <a:ext uri="{FF2B5EF4-FFF2-40B4-BE49-F238E27FC236}">
                <a16:creationId xmlns:a16="http://schemas.microsoft.com/office/drawing/2014/main" id="{6FBCF5E9-254D-5602-B9D5-19A41EED542E}"/>
              </a:ext>
            </a:extLst>
          </p:cNvPr>
          <p:cNvSpPr>
            <a:spLocks noGrp="1"/>
          </p:cNvSpPr>
          <p:nvPr>
            <p:ph type="body" sz="quarter" idx="18"/>
          </p:nvPr>
        </p:nvSpPr>
        <p:spPr>
          <a:xfrm>
            <a:off x="5140712" y="5883483"/>
            <a:ext cx="6034189" cy="777953"/>
          </a:xfrm>
        </p:spPr>
        <p:txBody>
          <a:bodyPr>
            <a:normAutofit/>
          </a:bodyPr>
          <a:lstStyle/>
          <a:p>
            <a:r>
              <a:rPr lang="en-US" sz="1100" b="0" dirty="0">
                <a:latin typeface="Open Sans" panose="020B0606030504020204" pitchFamily="34" charset="0"/>
                <a:ea typeface="Open Sans" panose="020B0606030504020204" pitchFamily="34" charset="0"/>
                <a:cs typeface="Open Sans" panose="020B0606030504020204" pitchFamily="34" charset="0"/>
              </a:rPr>
              <a:t>Source: </a:t>
            </a:r>
            <a:r>
              <a:rPr lang="en-US" sz="1100" b="0" u="sng" dirty="0">
                <a:latin typeface="Open Sans" panose="020B0606030504020204" pitchFamily="34" charset="0"/>
                <a:ea typeface="Open Sans" panose="020B0606030504020204" pitchFamily="34" charset="0"/>
                <a:cs typeface="Open Sans" panose="020B0606030504020204" pitchFamily="34" charset="0"/>
                <a:hlinkClick r:id="rId2">
                  <a:extLst>
                    <a:ext uri="{A12FA001-AC4F-418D-AE19-62706E023703}">
                      <ahyp:hlinkClr xmlns:ahyp="http://schemas.microsoft.com/office/drawing/2018/hyperlinkcolor" val="tx"/>
                    </a:ext>
                  </a:extLst>
                </a:hlinkClick>
              </a:rPr>
              <a:t>The Economic Value of Career and Technical Education at SDICCCA Main Report</a:t>
            </a:r>
            <a:r>
              <a:rPr lang="en-US" sz="1100" b="0" dirty="0">
                <a:latin typeface="Open Sans" panose="020B0606030504020204" pitchFamily="34" charset="0"/>
                <a:ea typeface="Open Sans" panose="020B0606030504020204" pitchFamily="34" charset="0"/>
                <a:cs typeface="Open Sans" panose="020B0606030504020204" pitchFamily="34" charset="0"/>
              </a:rPr>
              <a:t> </a:t>
            </a:r>
          </a:p>
        </p:txBody>
      </p:sp>
      <p:sp>
        <p:nvSpPr>
          <p:cNvPr id="12" name="Freeform 11">
            <a:extLst>
              <a:ext uri="{FF2B5EF4-FFF2-40B4-BE49-F238E27FC236}">
                <a16:creationId xmlns:a16="http://schemas.microsoft.com/office/drawing/2014/main" id="{BA7FDE62-3E2D-354D-8155-146E12DBDA25}"/>
              </a:ext>
            </a:extLst>
          </p:cNvPr>
          <p:cNvSpPr/>
          <p:nvPr/>
        </p:nvSpPr>
        <p:spPr>
          <a:xfrm>
            <a:off x="-559361" y="4838679"/>
            <a:ext cx="3089072" cy="3089072"/>
          </a:xfrm>
          <a:custGeom>
            <a:avLst/>
            <a:gdLst>
              <a:gd name="connsiteX0" fmla="*/ 2098903 w 4197806"/>
              <a:gd name="connsiteY0" fmla="*/ 253216 h 4197806"/>
              <a:gd name="connsiteX1" fmla="*/ 253216 w 4197806"/>
              <a:gd name="connsiteY1" fmla="*/ 2098903 h 4197806"/>
              <a:gd name="connsiteX2" fmla="*/ 2098903 w 4197806"/>
              <a:gd name="connsiteY2" fmla="*/ 3944590 h 4197806"/>
              <a:gd name="connsiteX3" fmla="*/ 3944590 w 4197806"/>
              <a:gd name="connsiteY3" fmla="*/ 2098903 h 4197806"/>
              <a:gd name="connsiteX4" fmla="*/ 2098903 w 4197806"/>
              <a:gd name="connsiteY4" fmla="*/ 253216 h 4197806"/>
              <a:gd name="connsiteX5" fmla="*/ 2098903 w 4197806"/>
              <a:gd name="connsiteY5" fmla="*/ 0 h 4197806"/>
              <a:gd name="connsiteX6" fmla="*/ 4197806 w 4197806"/>
              <a:gd name="connsiteY6" fmla="*/ 2098903 h 4197806"/>
              <a:gd name="connsiteX7" fmla="*/ 2098903 w 4197806"/>
              <a:gd name="connsiteY7" fmla="*/ 4197806 h 4197806"/>
              <a:gd name="connsiteX8" fmla="*/ 0 w 4197806"/>
              <a:gd name="connsiteY8" fmla="*/ 2098903 h 4197806"/>
              <a:gd name="connsiteX9" fmla="*/ 2098903 w 4197806"/>
              <a:gd name="connsiteY9" fmla="*/ 0 h 4197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97806" h="4197806">
                <a:moveTo>
                  <a:pt x="2098903" y="253216"/>
                </a:moveTo>
                <a:cubicBezTo>
                  <a:pt x="1079558" y="253216"/>
                  <a:pt x="253216" y="1079558"/>
                  <a:pt x="253216" y="2098903"/>
                </a:cubicBezTo>
                <a:cubicBezTo>
                  <a:pt x="253216" y="3118248"/>
                  <a:pt x="1079558" y="3944590"/>
                  <a:pt x="2098903" y="3944590"/>
                </a:cubicBezTo>
                <a:cubicBezTo>
                  <a:pt x="3118248" y="3944590"/>
                  <a:pt x="3944590" y="3118248"/>
                  <a:pt x="3944590" y="2098903"/>
                </a:cubicBezTo>
                <a:cubicBezTo>
                  <a:pt x="3944590" y="1079558"/>
                  <a:pt x="3118248" y="253216"/>
                  <a:pt x="2098903" y="253216"/>
                </a:cubicBezTo>
                <a:close/>
                <a:moveTo>
                  <a:pt x="2098903" y="0"/>
                </a:moveTo>
                <a:cubicBezTo>
                  <a:pt x="3258095" y="0"/>
                  <a:pt x="4197806" y="939711"/>
                  <a:pt x="4197806" y="2098903"/>
                </a:cubicBezTo>
                <a:cubicBezTo>
                  <a:pt x="4197806" y="3258095"/>
                  <a:pt x="3258095" y="4197806"/>
                  <a:pt x="2098903" y="4197806"/>
                </a:cubicBezTo>
                <a:cubicBezTo>
                  <a:pt x="939711" y="4197806"/>
                  <a:pt x="0" y="3258095"/>
                  <a:pt x="0" y="2098903"/>
                </a:cubicBezTo>
                <a:cubicBezTo>
                  <a:pt x="0" y="939711"/>
                  <a:pt x="939711" y="0"/>
                  <a:pt x="2098903" y="0"/>
                </a:cubicBezTo>
                <a:close/>
              </a:path>
            </a:pathLst>
          </a:custGeom>
          <a:solidFill>
            <a:srgbClr val="656E8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Tree>
    <p:extLst>
      <p:ext uri="{BB962C8B-B14F-4D97-AF65-F5344CB8AC3E}">
        <p14:creationId xmlns:p14="http://schemas.microsoft.com/office/powerpoint/2010/main" val="3535050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9CCF79FE-7593-0125-C409-3E1B76E74387}"/>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a:pPr/>
              <a:t>12</a:t>
            </a:fld>
            <a:r>
              <a:rPr lang="en-US" dirty="0"/>
              <a:t> </a:t>
            </a:r>
          </a:p>
        </p:txBody>
      </p:sp>
      <p:pic>
        <p:nvPicPr>
          <p:cNvPr id="250" name="Picture Placeholder 249">
            <a:extLst>
              <a:ext uri="{FF2B5EF4-FFF2-40B4-BE49-F238E27FC236}">
                <a16:creationId xmlns:a16="http://schemas.microsoft.com/office/drawing/2014/main" id="{B775CA82-FF86-3708-005E-2AE666E643B8}"/>
              </a:ext>
            </a:extLst>
          </p:cNvPr>
          <p:cNvPicPr>
            <a:picLocks noGrp="1" noChangeAspect="1"/>
          </p:cNvPicPr>
          <p:nvPr>
            <p:ph type="pic" sz="quarter" idx="28"/>
          </p:nvPr>
        </p:nvPicPr>
        <p:blipFill rotWithShape="1">
          <a:blip r:embed="rId2"/>
          <a:srcRect t="4502" b="4502"/>
          <a:stretch/>
        </p:blipFill>
        <p:spPr/>
      </p:pic>
      <p:sp>
        <p:nvSpPr>
          <p:cNvPr id="4" name="Text Placeholder 3">
            <a:extLst>
              <a:ext uri="{FF2B5EF4-FFF2-40B4-BE49-F238E27FC236}">
                <a16:creationId xmlns:a16="http://schemas.microsoft.com/office/drawing/2014/main" id="{9045F1BE-0C4B-4CC1-D0E9-B59DDF460C4C}"/>
              </a:ext>
            </a:extLst>
          </p:cNvPr>
          <p:cNvSpPr>
            <a:spLocks noGrp="1"/>
          </p:cNvSpPr>
          <p:nvPr>
            <p:ph type="body" sz="quarter" idx="13"/>
          </p:nvPr>
        </p:nvSpPr>
        <p:spPr/>
        <p:txBody>
          <a:bodyPr/>
          <a:lstStyle/>
          <a:p>
            <a:r>
              <a:rPr lang="en-US" dirty="0"/>
              <a:t>LET SDIC COMMUNITY COLLEGES HELP YOU:</a:t>
            </a:r>
          </a:p>
        </p:txBody>
      </p:sp>
      <p:pic>
        <p:nvPicPr>
          <p:cNvPr id="225" name="Picture Placeholder 224">
            <a:extLst>
              <a:ext uri="{FF2B5EF4-FFF2-40B4-BE49-F238E27FC236}">
                <a16:creationId xmlns:a16="http://schemas.microsoft.com/office/drawing/2014/main" id="{19D5F505-6D59-055A-F8C9-EEC2B3A9E2C6}"/>
              </a:ext>
            </a:extLst>
          </p:cNvPr>
          <p:cNvPicPr>
            <a:picLocks noGrp="1" noChangeAspect="1"/>
          </p:cNvPicPr>
          <p:nvPr>
            <p:ph type="pic" sz="quarter" idx="17"/>
          </p:nvPr>
        </p:nvPicPr>
        <p:blipFill>
          <a:blip r:embed="rId3">
            <a:extLst>
              <a:ext uri="{96DAC541-7B7A-43D3-8B79-37D633B846F1}">
                <asvg:svgBlip xmlns:asvg="http://schemas.microsoft.com/office/drawing/2016/SVG/main" r:embed="rId4"/>
              </a:ext>
            </a:extLst>
          </a:blip>
          <a:srcRect l="70" r="70"/>
          <a:stretch>
            <a:fillRect/>
          </a:stretch>
        </p:blipFill>
        <p:spPr/>
      </p:pic>
      <p:sp>
        <p:nvSpPr>
          <p:cNvPr id="5" name="Text Placeholder 4">
            <a:extLst>
              <a:ext uri="{FF2B5EF4-FFF2-40B4-BE49-F238E27FC236}">
                <a16:creationId xmlns:a16="http://schemas.microsoft.com/office/drawing/2014/main" id="{BF0D4EA3-2595-90BF-E780-B7773D033372}"/>
              </a:ext>
            </a:extLst>
          </p:cNvPr>
          <p:cNvSpPr>
            <a:spLocks noGrp="1"/>
          </p:cNvSpPr>
          <p:nvPr>
            <p:ph type="body" sz="quarter" idx="15"/>
          </p:nvPr>
        </p:nvSpPr>
        <p:spPr/>
        <p:txBody>
          <a:bodyPr/>
          <a:lstStyle/>
          <a:p>
            <a:r>
              <a:rPr lang="en-US" dirty="0"/>
              <a:t>Diversify workforce talent</a:t>
            </a:r>
          </a:p>
        </p:txBody>
      </p:sp>
      <p:pic>
        <p:nvPicPr>
          <p:cNvPr id="183" name="Picture Placeholder 182">
            <a:extLst>
              <a:ext uri="{FF2B5EF4-FFF2-40B4-BE49-F238E27FC236}">
                <a16:creationId xmlns:a16="http://schemas.microsoft.com/office/drawing/2014/main" id="{EC005E9E-5D68-61FE-0FB2-E040C7F3785B}"/>
              </a:ext>
            </a:extLst>
          </p:cNvPr>
          <p:cNvPicPr>
            <a:picLocks noGrp="1" noChangeAspect="1"/>
          </p:cNvPicPr>
          <p:nvPr>
            <p:ph type="pic" sz="quarter" idx="18"/>
          </p:nvPr>
        </p:nvPicPr>
        <p:blipFill>
          <a:blip r:embed="rId5">
            <a:extLst>
              <a:ext uri="{96DAC541-7B7A-43D3-8B79-37D633B846F1}">
                <asvg:svgBlip xmlns:asvg="http://schemas.microsoft.com/office/drawing/2016/SVG/main" r:embed="rId6"/>
              </a:ext>
            </a:extLst>
          </a:blip>
          <a:srcRect l="70" r="70"/>
          <a:stretch>
            <a:fillRect/>
          </a:stretch>
        </p:blipFill>
        <p:spPr/>
      </p:pic>
      <p:sp>
        <p:nvSpPr>
          <p:cNvPr id="9" name="Text Placeholder 8">
            <a:extLst>
              <a:ext uri="{FF2B5EF4-FFF2-40B4-BE49-F238E27FC236}">
                <a16:creationId xmlns:a16="http://schemas.microsoft.com/office/drawing/2014/main" id="{D3042C0F-3B90-08D8-6A39-E7DFD6ED9A21}"/>
              </a:ext>
            </a:extLst>
          </p:cNvPr>
          <p:cNvSpPr>
            <a:spLocks noGrp="1"/>
          </p:cNvSpPr>
          <p:nvPr>
            <p:ph type="body" sz="quarter" idx="19"/>
          </p:nvPr>
        </p:nvSpPr>
        <p:spPr/>
        <p:txBody>
          <a:bodyPr/>
          <a:lstStyle/>
          <a:p>
            <a:r>
              <a:rPr lang="en-US" dirty="0"/>
              <a:t>Increase company performance</a:t>
            </a:r>
          </a:p>
        </p:txBody>
      </p:sp>
      <p:pic>
        <p:nvPicPr>
          <p:cNvPr id="211" name="Picture Placeholder 210">
            <a:extLst>
              <a:ext uri="{FF2B5EF4-FFF2-40B4-BE49-F238E27FC236}">
                <a16:creationId xmlns:a16="http://schemas.microsoft.com/office/drawing/2014/main" id="{93A6D64F-55FC-8BD8-0A58-80164586C8BA}"/>
              </a:ext>
            </a:extLst>
          </p:cNvPr>
          <p:cNvPicPr>
            <a:picLocks noGrp="1" noChangeAspect="1"/>
          </p:cNvPicPr>
          <p:nvPr>
            <p:ph type="pic" sz="quarter" idx="22"/>
          </p:nvPr>
        </p:nvPicPr>
        <p:blipFill>
          <a:blip r:embed="rId7">
            <a:extLst>
              <a:ext uri="{96DAC541-7B7A-43D3-8B79-37D633B846F1}">
                <asvg:svgBlip xmlns:asvg="http://schemas.microsoft.com/office/drawing/2016/SVG/main" r:embed="rId8"/>
              </a:ext>
            </a:extLst>
          </a:blip>
          <a:srcRect l="70" r="70"/>
          <a:stretch>
            <a:fillRect/>
          </a:stretch>
        </p:blipFill>
        <p:spPr/>
      </p:pic>
      <p:sp>
        <p:nvSpPr>
          <p:cNvPr id="13" name="Text Placeholder 12">
            <a:extLst>
              <a:ext uri="{FF2B5EF4-FFF2-40B4-BE49-F238E27FC236}">
                <a16:creationId xmlns:a16="http://schemas.microsoft.com/office/drawing/2014/main" id="{313B0206-19BD-E426-4E81-B88CC3A50ED4}"/>
              </a:ext>
            </a:extLst>
          </p:cNvPr>
          <p:cNvSpPr>
            <a:spLocks noGrp="1"/>
          </p:cNvSpPr>
          <p:nvPr>
            <p:ph type="body" sz="quarter" idx="23"/>
          </p:nvPr>
        </p:nvSpPr>
        <p:spPr/>
        <p:txBody>
          <a:bodyPr/>
          <a:lstStyle/>
          <a:p>
            <a:r>
              <a:rPr lang="en-US" dirty="0"/>
              <a:t>Improve workforce efficiency</a:t>
            </a:r>
          </a:p>
        </p:txBody>
      </p:sp>
      <p:pic>
        <p:nvPicPr>
          <p:cNvPr id="229" name="Picture Placeholder 228">
            <a:extLst>
              <a:ext uri="{FF2B5EF4-FFF2-40B4-BE49-F238E27FC236}">
                <a16:creationId xmlns:a16="http://schemas.microsoft.com/office/drawing/2014/main" id="{1087D96E-0F17-134C-E6F8-68394438A40A}"/>
              </a:ext>
            </a:extLst>
          </p:cNvPr>
          <p:cNvPicPr>
            <a:picLocks noGrp="1" noChangeAspect="1"/>
          </p:cNvPicPr>
          <p:nvPr>
            <p:ph type="pic" sz="quarter" idx="24"/>
          </p:nvPr>
        </p:nvPicPr>
        <p:blipFill>
          <a:blip r:embed="rId9">
            <a:extLst>
              <a:ext uri="{96DAC541-7B7A-43D3-8B79-37D633B846F1}">
                <asvg:svgBlip xmlns:asvg="http://schemas.microsoft.com/office/drawing/2016/SVG/main" r:embed="rId10"/>
              </a:ext>
            </a:extLst>
          </a:blip>
          <a:srcRect l="70" r="70"/>
          <a:stretch>
            <a:fillRect/>
          </a:stretch>
        </p:blipFill>
        <p:spPr/>
      </p:pic>
      <p:sp>
        <p:nvSpPr>
          <p:cNvPr id="15" name="Text Placeholder 14">
            <a:extLst>
              <a:ext uri="{FF2B5EF4-FFF2-40B4-BE49-F238E27FC236}">
                <a16:creationId xmlns:a16="http://schemas.microsoft.com/office/drawing/2014/main" id="{1E33F4BD-F3E0-BDD2-E338-5DB0785AE04B}"/>
              </a:ext>
            </a:extLst>
          </p:cNvPr>
          <p:cNvSpPr>
            <a:spLocks noGrp="1"/>
          </p:cNvSpPr>
          <p:nvPr>
            <p:ph type="body" sz="quarter" idx="25"/>
          </p:nvPr>
        </p:nvSpPr>
        <p:spPr/>
        <p:txBody>
          <a:bodyPr/>
          <a:lstStyle/>
          <a:p>
            <a:r>
              <a:rPr lang="en-US" dirty="0"/>
              <a:t>Reduce on-the-job training time</a:t>
            </a:r>
          </a:p>
        </p:txBody>
      </p:sp>
      <p:pic>
        <p:nvPicPr>
          <p:cNvPr id="231" name="Picture Placeholder 230">
            <a:extLst>
              <a:ext uri="{FF2B5EF4-FFF2-40B4-BE49-F238E27FC236}">
                <a16:creationId xmlns:a16="http://schemas.microsoft.com/office/drawing/2014/main" id="{512662E0-6ADF-ACB9-9374-0768B3FF997C}"/>
              </a:ext>
            </a:extLst>
          </p:cNvPr>
          <p:cNvPicPr>
            <a:picLocks noGrp="1" noChangeAspect="1"/>
          </p:cNvPicPr>
          <p:nvPr>
            <p:ph type="pic" sz="quarter" idx="26"/>
          </p:nvPr>
        </p:nvPicPr>
        <p:blipFill>
          <a:blip r:embed="rId11">
            <a:extLst>
              <a:ext uri="{96DAC541-7B7A-43D3-8B79-37D633B846F1}">
                <asvg:svgBlip xmlns:asvg="http://schemas.microsoft.com/office/drawing/2016/SVG/main" r:embed="rId12"/>
              </a:ext>
            </a:extLst>
          </a:blip>
          <a:srcRect/>
          <a:stretch>
            <a:fillRect/>
          </a:stretch>
        </p:blipFill>
        <p:spPr/>
      </p:pic>
      <p:sp>
        <p:nvSpPr>
          <p:cNvPr id="167" name="Text Placeholder 166">
            <a:extLst>
              <a:ext uri="{FF2B5EF4-FFF2-40B4-BE49-F238E27FC236}">
                <a16:creationId xmlns:a16="http://schemas.microsoft.com/office/drawing/2014/main" id="{C7E17A1A-240A-DC7C-E69E-CCC9EEBC6830}"/>
              </a:ext>
            </a:extLst>
          </p:cNvPr>
          <p:cNvSpPr>
            <a:spLocks noGrp="1"/>
          </p:cNvSpPr>
          <p:nvPr>
            <p:ph type="body" sz="quarter" idx="27"/>
          </p:nvPr>
        </p:nvSpPr>
        <p:spPr/>
        <p:txBody>
          <a:bodyPr/>
          <a:lstStyle/>
          <a:p>
            <a:r>
              <a:rPr lang="en-US" dirty="0"/>
              <a:t>Increase employee retention and upskilling</a:t>
            </a:r>
          </a:p>
        </p:txBody>
      </p:sp>
      <p:sp>
        <p:nvSpPr>
          <p:cNvPr id="141" name="Text Placeholder 140">
            <a:extLst>
              <a:ext uri="{FF2B5EF4-FFF2-40B4-BE49-F238E27FC236}">
                <a16:creationId xmlns:a16="http://schemas.microsoft.com/office/drawing/2014/main" id="{D035155A-B18A-27EB-F526-ED2F566641E1}"/>
              </a:ext>
            </a:extLst>
          </p:cNvPr>
          <p:cNvSpPr>
            <a:spLocks noGrp="1"/>
          </p:cNvSpPr>
          <p:nvPr>
            <p:ph type="body" sz="quarter" idx="29"/>
          </p:nvPr>
        </p:nvSpPr>
        <p:spPr/>
        <p:txBody>
          <a:bodyPr/>
          <a:lstStyle/>
          <a:p>
            <a:r>
              <a:rPr lang="en-US" dirty="0"/>
              <a:t>Our work begins and ends with employers.</a:t>
            </a:r>
          </a:p>
        </p:txBody>
      </p:sp>
    </p:spTree>
    <p:extLst>
      <p:ext uri="{BB962C8B-B14F-4D97-AF65-F5344CB8AC3E}">
        <p14:creationId xmlns:p14="http://schemas.microsoft.com/office/powerpoint/2010/main" val="62308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F78DC3B-5AC8-7E65-4E05-96A98C6C318D}"/>
              </a:ext>
            </a:extLst>
          </p:cNvPr>
          <p:cNvSpPr>
            <a:spLocks noGrp="1"/>
          </p:cNvSpPr>
          <p:nvPr>
            <p:ph type="body" sz="quarter" idx="18"/>
          </p:nvPr>
        </p:nvSpPr>
        <p:spPr/>
        <p:txBody>
          <a:bodyPr/>
          <a:lstStyle/>
          <a:p>
            <a:r>
              <a:rPr lang="en-US" b="1" dirty="0"/>
              <a:t>Help students gain the experience and skills your company is seeking</a:t>
            </a:r>
          </a:p>
        </p:txBody>
      </p:sp>
      <p:sp>
        <p:nvSpPr>
          <p:cNvPr id="6" name="Text Placeholder 5">
            <a:extLst>
              <a:ext uri="{FF2B5EF4-FFF2-40B4-BE49-F238E27FC236}">
                <a16:creationId xmlns:a16="http://schemas.microsoft.com/office/drawing/2014/main" id="{FA858341-E7A2-3763-A1CD-6978588AEE1C}"/>
              </a:ext>
            </a:extLst>
          </p:cNvPr>
          <p:cNvSpPr>
            <a:spLocks noGrp="1"/>
          </p:cNvSpPr>
          <p:nvPr>
            <p:ph type="body" sz="quarter" idx="19"/>
          </p:nvPr>
        </p:nvSpPr>
        <p:spPr>
          <a:xfrm>
            <a:off x="0" y="2236756"/>
            <a:ext cx="4709652" cy="1709737"/>
          </a:xfrm>
        </p:spPr>
        <p:txBody>
          <a:bodyPr/>
          <a:lstStyle/>
          <a:p>
            <a:r>
              <a:rPr lang="en-US" b="1" dirty="0"/>
              <a:t>Influence and develop skilled workers by participating in college programs advisory boards</a:t>
            </a:r>
          </a:p>
        </p:txBody>
      </p:sp>
      <p:sp>
        <p:nvSpPr>
          <p:cNvPr id="7" name="Text Placeholder 6">
            <a:extLst>
              <a:ext uri="{FF2B5EF4-FFF2-40B4-BE49-F238E27FC236}">
                <a16:creationId xmlns:a16="http://schemas.microsoft.com/office/drawing/2014/main" id="{4AF4A837-CC45-BF47-7A6C-7B79670A9923}"/>
              </a:ext>
            </a:extLst>
          </p:cNvPr>
          <p:cNvSpPr>
            <a:spLocks noGrp="1"/>
          </p:cNvSpPr>
          <p:nvPr>
            <p:ph type="body" sz="quarter" idx="20"/>
          </p:nvPr>
        </p:nvSpPr>
        <p:spPr>
          <a:solidFill>
            <a:srgbClr val="49484F"/>
          </a:solidFill>
        </p:spPr>
        <p:txBody>
          <a:bodyPr/>
          <a:lstStyle/>
          <a:p>
            <a:r>
              <a:rPr lang="en-US" b="1" dirty="0"/>
              <a:t>Access and recruit students directly to fill your employment needs</a:t>
            </a:r>
          </a:p>
        </p:txBody>
      </p:sp>
      <p:pic>
        <p:nvPicPr>
          <p:cNvPr id="35" name="Picture Placeholder 34">
            <a:extLst>
              <a:ext uri="{FF2B5EF4-FFF2-40B4-BE49-F238E27FC236}">
                <a16:creationId xmlns:a16="http://schemas.microsoft.com/office/drawing/2014/main" id="{BF205FD0-E069-9024-4A3A-25D4D3F60121}"/>
              </a:ext>
            </a:extLst>
          </p:cNvPr>
          <p:cNvPicPr>
            <a:picLocks noGrp="1" noChangeAspect="1"/>
          </p:cNvPicPr>
          <p:nvPr>
            <p:ph type="pic" sz="quarter" idx="17"/>
          </p:nvPr>
        </p:nvPicPr>
        <p:blipFill>
          <a:blip r:embed="rId2"/>
          <a:srcRect l="12446" r="12446"/>
          <a:stretch>
            <a:fillRect/>
          </a:stretch>
        </p:blipFill>
        <p:spPr>
          <a:effectLst>
            <a:innerShdw blurRad="1270000" dist="1556495" dir="5400000">
              <a:prstClr val="black">
                <a:alpha val="89000"/>
              </a:prstClr>
            </a:innerShdw>
          </a:effectLst>
        </p:spPr>
      </p:pic>
      <p:sp>
        <p:nvSpPr>
          <p:cNvPr id="2" name="Text Placeholder 1">
            <a:extLst>
              <a:ext uri="{FF2B5EF4-FFF2-40B4-BE49-F238E27FC236}">
                <a16:creationId xmlns:a16="http://schemas.microsoft.com/office/drawing/2014/main" id="{92DBE584-B0DE-00C9-59F7-7263423F7ED5}"/>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13</a:t>
            </a:fld>
            <a:r>
              <a:rPr lang="en-US" dirty="0"/>
              <a:t> </a:t>
            </a:r>
          </a:p>
        </p:txBody>
      </p:sp>
      <p:sp>
        <p:nvSpPr>
          <p:cNvPr id="18" name="Text Placeholder 17">
            <a:extLst>
              <a:ext uri="{FF2B5EF4-FFF2-40B4-BE49-F238E27FC236}">
                <a16:creationId xmlns:a16="http://schemas.microsoft.com/office/drawing/2014/main" id="{6D1FDF8D-CC9D-0EC7-2B4F-837E5DFB45CD}"/>
              </a:ext>
            </a:extLst>
          </p:cNvPr>
          <p:cNvSpPr>
            <a:spLocks noGrp="1"/>
          </p:cNvSpPr>
          <p:nvPr>
            <p:ph type="body" sz="quarter" idx="14"/>
          </p:nvPr>
        </p:nvSpPr>
        <p:spPr>
          <a:xfrm>
            <a:off x="4158492" y="5486401"/>
            <a:ext cx="6951961" cy="1034560"/>
          </a:xfrm>
        </p:spPr>
        <p:txBody>
          <a:bodyPr>
            <a:normAutofit/>
          </a:bodyPr>
          <a:lstStyle/>
          <a:p>
            <a:r>
              <a:rPr lang="en-US" dirty="0"/>
              <a:t>PARTNER WITH US TO HELP EDUCATE AND DEVELOP THE SKILLED WORKFORCE YOUR COMPANY NEEDS TO SUCCEED</a:t>
            </a:r>
          </a:p>
        </p:txBody>
      </p:sp>
    </p:spTree>
    <p:extLst>
      <p:ext uri="{BB962C8B-B14F-4D97-AF65-F5344CB8AC3E}">
        <p14:creationId xmlns:p14="http://schemas.microsoft.com/office/powerpoint/2010/main" val="3663867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 Placeholder 48">
            <a:extLst>
              <a:ext uri="{FF2B5EF4-FFF2-40B4-BE49-F238E27FC236}">
                <a16:creationId xmlns:a16="http://schemas.microsoft.com/office/drawing/2014/main" id="{ACA374D4-C68A-F1FB-AE85-0F184F293D32}"/>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14</a:t>
            </a:fld>
            <a:r>
              <a:rPr lang="en-US" dirty="0"/>
              <a:t> </a:t>
            </a:r>
          </a:p>
        </p:txBody>
      </p:sp>
      <p:pic>
        <p:nvPicPr>
          <p:cNvPr id="6" name="Picture 5">
            <a:extLst>
              <a:ext uri="{FF2B5EF4-FFF2-40B4-BE49-F238E27FC236}">
                <a16:creationId xmlns:a16="http://schemas.microsoft.com/office/drawing/2014/main" id="{68EADA17-06B7-92CE-FAEB-B7A1413EC700}"/>
              </a:ext>
            </a:extLst>
          </p:cNvPr>
          <p:cNvPicPr>
            <a:picLocks noChangeAspect="1"/>
          </p:cNvPicPr>
          <p:nvPr/>
        </p:nvPicPr>
        <p:blipFill>
          <a:blip r:embed="rId2"/>
          <a:stretch>
            <a:fillRect/>
          </a:stretch>
        </p:blipFill>
        <p:spPr>
          <a:xfrm>
            <a:off x="3590240" y="352463"/>
            <a:ext cx="1143000" cy="1143000"/>
          </a:xfrm>
          <a:prstGeom prst="rect">
            <a:avLst/>
          </a:prstGeom>
        </p:spPr>
      </p:pic>
      <p:sp>
        <p:nvSpPr>
          <p:cNvPr id="18" name="TextBox 17">
            <a:extLst>
              <a:ext uri="{FF2B5EF4-FFF2-40B4-BE49-F238E27FC236}">
                <a16:creationId xmlns:a16="http://schemas.microsoft.com/office/drawing/2014/main" id="{3A9E3759-5184-877C-FB79-B070073B0762}"/>
              </a:ext>
            </a:extLst>
          </p:cNvPr>
          <p:cNvSpPr txBox="1"/>
          <p:nvPr/>
        </p:nvSpPr>
        <p:spPr>
          <a:xfrm>
            <a:off x="3115020" y="1553367"/>
            <a:ext cx="2085277" cy="400110"/>
          </a:xfrm>
          <a:prstGeom prst="rect">
            <a:avLst/>
          </a:prstGeom>
          <a:noFill/>
        </p:spPr>
        <p:txBody>
          <a:bodyPr wrap="square" rtlCol="0">
            <a:spAutoFit/>
          </a:bodyPr>
          <a:lstStyle/>
          <a:p>
            <a:pPr algn="ct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ADVANCED </a:t>
            </a:r>
            <a:b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MANUFACTURING​</a:t>
            </a:r>
          </a:p>
        </p:txBody>
      </p:sp>
      <p:pic>
        <p:nvPicPr>
          <p:cNvPr id="7" name="Picture 6">
            <a:extLst>
              <a:ext uri="{FF2B5EF4-FFF2-40B4-BE49-F238E27FC236}">
                <a16:creationId xmlns:a16="http://schemas.microsoft.com/office/drawing/2014/main" id="{877FF1D5-3CDC-D66C-6A32-65A16C8D1767}"/>
              </a:ext>
            </a:extLst>
          </p:cNvPr>
          <p:cNvPicPr>
            <a:picLocks noChangeAspect="1"/>
          </p:cNvPicPr>
          <p:nvPr/>
        </p:nvPicPr>
        <p:blipFill>
          <a:blip r:embed="rId3"/>
          <a:stretch>
            <a:fillRect/>
          </a:stretch>
        </p:blipFill>
        <p:spPr>
          <a:xfrm>
            <a:off x="5518821" y="352463"/>
            <a:ext cx="1143000" cy="1143000"/>
          </a:xfrm>
          <a:prstGeom prst="rect">
            <a:avLst/>
          </a:prstGeom>
        </p:spPr>
      </p:pic>
      <p:sp>
        <p:nvSpPr>
          <p:cNvPr id="19" name="TextBox 18">
            <a:extLst>
              <a:ext uri="{FF2B5EF4-FFF2-40B4-BE49-F238E27FC236}">
                <a16:creationId xmlns:a16="http://schemas.microsoft.com/office/drawing/2014/main" id="{215D82EB-9911-C28F-7D32-6AC6CAD6C505}"/>
              </a:ext>
            </a:extLst>
          </p:cNvPr>
          <p:cNvSpPr txBox="1"/>
          <p:nvPr/>
        </p:nvSpPr>
        <p:spPr>
          <a:xfrm>
            <a:off x="4928886" y="1553367"/>
            <a:ext cx="2322870" cy="553998"/>
          </a:xfrm>
          <a:prstGeom prst="rect">
            <a:avLst/>
          </a:prstGeom>
          <a:noFill/>
        </p:spPr>
        <p:txBody>
          <a:bodyPr wrap="square" rtlCol="0">
            <a:spAutoFit/>
          </a:bodyPr>
          <a:lstStyle/>
          <a:p>
            <a:pPr algn="ct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ADVANCED </a:t>
            </a:r>
            <a:b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TRANSPORTATION </a:t>
            </a:r>
            <a:b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&amp; LOGISTICS​</a:t>
            </a:r>
          </a:p>
        </p:txBody>
      </p:sp>
      <p:pic>
        <p:nvPicPr>
          <p:cNvPr id="8" name="Picture 7">
            <a:extLst>
              <a:ext uri="{FF2B5EF4-FFF2-40B4-BE49-F238E27FC236}">
                <a16:creationId xmlns:a16="http://schemas.microsoft.com/office/drawing/2014/main" id="{7DAD5DF5-6DBB-2975-2835-C4809C6A9F66}"/>
              </a:ext>
            </a:extLst>
          </p:cNvPr>
          <p:cNvPicPr>
            <a:picLocks noChangeAspect="1"/>
          </p:cNvPicPr>
          <p:nvPr/>
        </p:nvPicPr>
        <p:blipFill>
          <a:blip r:embed="rId4"/>
          <a:stretch>
            <a:fillRect/>
          </a:stretch>
        </p:blipFill>
        <p:spPr>
          <a:xfrm>
            <a:off x="7447402" y="352463"/>
            <a:ext cx="1143000" cy="1143000"/>
          </a:xfrm>
          <a:prstGeom prst="rect">
            <a:avLst/>
          </a:prstGeom>
        </p:spPr>
      </p:pic>
      <p:sp>
        <p:nvSpPr>
          <p:cNvPr id="20" name="TextBox 19">
            <a:extLst>
              <a:ext uri="{FF2B5EF4-FFF2-40B4-BE49-F238E27FC236}">
                <a16:creationId xmlns:a16="http://schemas.microsoft.com/office/drawing/2014/main" id="{DEC2F901-741E-0608-E2FB-64E11ADFBC8B}"/>
              </a:ext>
            </a:extLst>
          </p:cNvPr>
          <p:cNvSpPr txBox="1"/>
          <p:nvPr/>
        </p:nvSpPr>
        <p:spPr>
          <a:xfrm>
            <a:off x="6651860" y="1553367"/>
            <a:ext cx="2734084" cy="553998"/>
          </a:xfrm>
          <a:prstGeom prst="rect">
            <a:avLst/>
          </a:prstGeom>
          <a:noFill/>
        </p:spPr>
        <p:txBody>
          <a:bodyPr wrap="square" rtlCol="0">
            <a:spAutoFit/>
          </a:bodyPr>
          <a:lstStyle/>
          <a:p>
            <a:pPr algn="ct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AGRICULTURE, WATER </a:t>
            </a:r>
            <a:b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&amp; ENVIRONMENTAL </a:t>
            </a:r>
            <a:b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TECHNOLOGIES​</a:t>
            </a:r>
          </a:p>
        </p:txBody>
      </p:sp>
      <p:pic>
        <p:nvPicPr>
          <p:cNvPr id="9" name="Picture 8">
            <a:extLst>
              <a:ext uri="{FF2B5EF4-FFF2-40B4-BE49-F238E27FC236}">
                <a16:creationId xmlns:a16="http://schemas.microsoft.com/office/drawing/2014/main" id="{39925DA9-7435-E910-B13E-0113B1AAE8C1}"/>
              </a:ext>
            </a:extLst>
          </p:cNvPr>
          <p:cNvPicPr>
            <a:picLocks noChangeAspect="1"/>
          </p:cNvPicPr>
          <p:nvPr/>
        </p:nvPicPr>
        <p:blipFill>
          <a:blip r:embed="rId5"/>
          <a:stretch>
            <a:fillRect/>
          </a:stretch>
        </p:blipFill>
        <p:spPr>
          <a:xfrm>
            <a:off x="9375984" y="352463"/>
            <a:ext cx="1143000" cy="1143000"/>
          </a:xfrm>
          <a:prstGeom prst="rect">
            <a:avLst/>
          </a:prstGeom>
        </p:spPr>
      </p:pic>
      <p:sp>
        <p:nvSpPr>
          <p:cNvPr id="21" name="TextBox 20">
            <a:extLst>
              <a:ext uri="{FF2B5EF4-FFF2-40B4-BE49-F238E27FC236}">
                <a16:creationId xmlns:a16="http://schemas.microsoft.com/office/drawing/2014/main" id="{FF073EC3-CE4D-913D-EC3D-E2A45DB05BFE}"/>
              </a:ext>
            </a:extLst>
          </p:cNvPr>
          <p:cNvSpPr txBox="1"/>
          <p:nvPr/>
        </p:nvSpPr>
        <p:spPr>
          <a:xfrm>
            <a:off x="8829493" y="1553367"/>
            <a:ext cx="2085277" cy="400110"/>
          </a:xfrm>
          <a:prstGeom prst="rect">
            <a:avLst/>
          </a:prstGeom>
          <a:noFill/>
        </p:spPr>
        <p:txBody>
          <a:bodyPr wrap="square" rtlCol="0">
            <a:spAutoFit/>
          </a:bodyPr>
          <a:lstStyle/>
          <a:p>
            <a:pPr algn="ct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BUSINESS &amp; ENTREPRENEURSHIP</a:t>
            </a:r>
          </a:p>
        </p:txBody>
      </p:sp>
      <p:sp>
        <p:nvSpPr>
          <p:cNvPr id="43" name="Oval 42">
            <a:extLst>
              <a:ext uri="{FF2B5EF4-FFF2-40B4-BE49-F238E27FC236}">
                <a16:creationId xmlns:a16="http://schemas.microsoft.com/office/drawing/2014/main" id="{B0BE1535-2706-6805-416E-446ECE5411A1}"/>
              </a:ext>
            </a:extLst>
          </p:cNvPr>
          <p:cNvSpPr/>
          <p:nvPr/>
        </p:nvSpPr>
        <p:spPr>
          <a:xfrm>
            <a:off x="-1661603" y="350539"/>
            <a:ext cx="5224809" cy="5224809"/>
          </a:xfrm>
          <a:prstGeom prst="ellipse">
            <a:avLst/>
          </a:prstGeom>
          <a:solidFill>
            <a:srgbClr val="656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AFB82A2B-3B80-A461-8D83-1184B4CAA65E}"/>
              </a:ext>
            </a:extLst>
          </p:cNvPr>
          <p:cNvGrpSpPr/>
          <p:nvPr/>
        </p:nvGrpSpPr>
        <p:grpSpPr>
          <a:xfrm>
            <a:off x="5043102" y="2466162"/>
            <a:ext cx="2085277" cy="1756786"/>
            <a:chOff x="5043102" y="2466162"/>
            <a:chExt cx="2085277" cy="1756786"/>
          </a:xfrm>
        </p:grpSpPr>
        <p:pic>
          <p:nvPicPr>
            <p:cNvPr id="10" name="Picture 9">
              <a:extLst>
                <a:ext uri="{FF2B5EF4-FFF2-40B4-BE49-F238E27FC236}">
                  <a16:creationId xmlns:a16="http://schemas.microsoft.com/office/drawing/2014/main" id="{5813D98E-36ED-DF8D-346C-11399C23F13E}"/>
                </a:ext>
              </a:extLst>
            </p:cNvPr>
            <p:cNvPicPr>
              <a:picLocks noChangeAspect="1"/>
            </p:cNvPicPr>
            <p:nvPr/>
          </p:nvPicPr>
          <p:blipFill>
            <a:blip r:embed="rId6"/>
            <a:stretch>
              <a:fillRect/>
            </a:stretch>
          </p:blipFill>
          <p:spPr>
            <a:xfrm>
              <a:off x="5513441" y="2466162"/>
              <a:ext cx="1143000" cy="1143000"/>
            </a:xfrm>
            <a:prstGeom prst="rect">
              <a:avLst/>
            </a:prstGeom>
          </p:spPr>
        </p:pic>
        <p:sp>
          <p:nvSpPr>
            <p:cNvPr id="22" name="TextBox 21">
              <a:extLst>
                <a:ext uri="{FF2B5EF4-FFF2-40B4-BE49-F238E27FC236}">
                  <a16:creationId xmlns:a16="http://schemas.microsoft.com/office/drawing/2014/main" id="{7C912223-A1B5-B926-01DA-6455624354A1}"/>
                </a:ext>
              </a:extLst>
            </p:cNvPr>
            <p:cNvSpPr txBox="1"/>
            <p:nvPr/>
          </p:nvSpPr>
          <p:spPr>
            <a:xfrm>
              <a:off x="5043102" y="3668950"/>
              <a:ext cx="2085277" cy="553998"/>
            </a:xfrm>
            <a:prstGeom prst="rect">
              <a:avLst/>
            </a:prstGeom>
            <a:noFill/>
          </p:spPr>
          <p:txBody>
            <a:bodyPr wrap="square" rtlCol="0">
              <a:spAutoFit/>
            </a:bodyPr>
            <a:lstStyle/>
            <a:p>
              <a:pPr algn="ct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EDUCATION </a:t>
              </a:r>
              <a:b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&amp; HUMAN </a:t>
              </a:r>
              <a:b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DEVELOPMENT</a:t>
              </a:r>
            </a:p>
          </p:txBody>
        </p:sp>
      </p:grpSp>
      <p:grpSp>
        <p:nvGrpSpPr>
          <p:cNvPr id="3" name="Group 2">
            <a:extLst>
              <a:ext uri="{FF2B5EF4-FFF2-40B4-BE49-F238E27FC236}">
                <a16:creationId xmlns:a16="http://schemas.microsoft.com/office/drawing/2014/main" id="{FF1EDD1B-7FC0-183B-2AD7-362AEE708ADD}"/>
              </a:ext>
            </a:extLst>
          </p:cNvPr>
          <p:cNvGrpSpPr/>
          <p:nvPr/>
        </p:nvGrpSpPr>
        <p:grpSpPr>
          <a:xfrm>
            <a:off x="6976262" y="2466162"/>
            <a:ext cx="2085277" cy="1756786"/>
            <a:chOff x="6976262" y="2466162"/>
            <a:chExt cx="2085277" cy="1756786"/>
          </a:xfrm>
        </p:grpSpPr>
        <p:pic>
          <p:nvPicPr>
            <p:cNvPr id="12" name="Picture 11">
              <a:extLst>
                <a:ext uri="{FF2B5EF4-FFF2-40B4-BE49-F238E27FC236}">
                  <a16:creationId xmlns:a16="http://schemas.microsoft.com/office/drawing/2014/main" id="{5AD5DD18-B50D-79B6-90B0-DA75E955AEA0}"/>
                </a:ext>
              </a:extLst>
            </p:cNvPr>
            <p:cNvPicPr>
              <a:picLocks noChangeAspect="1"/>
            </p:cNvPicPr>
            <p:nvPr/>
          </p:nvPicPr>
          <p:blipFill>
            <a:blip r:embed="rId7"/>
            <a:stretch>
              <a:fillRect/>
            </a:stretch>
          </p:blipFill>
          <p:spPr>
            <a:xfrm>
              <a:off x="7450070" y="2466162"/>
              <a:ext cx="1143000" cy="1143000"/>
            </a:xfrm>
            <a:prstGeom prst="rect">
              <a:avLst/>
            </a:prstGeom>
          </p:spPr>
        </p:pic>
        <p:sp>
          <p:nvSpPr>
            <p:cNvPr id="23" name="TextBox 22">
              <a:extLst>
                <a:ext uri="{FF2B5EF4-FFF2-40B4-BE49-F238E27FC236}">
                  <a16:creationId xmlns:a16="http://schemas.microsoft.com/office/drawing/2014/main" id="{CBF081C2-AB9C-0EB9-887D-BA6997C88FA5}"/>
                </a:ext>
              </a:extLst>
            </p:cNvPr>
            <p:cNvSpPr txBox="1"/>
            <p:nvPr/>
          </p:nvSpPr>
          <p:spPr>
            <a:xfrm>
              <a:off x="6976262" y="3668950"/>
              <a:ext cx="2085277" cy="553998"/>
            </a:xfrm>
            <a:prstGeom prst="rect">
              <a:avLst/>
            </a:prstGeom>
            <a:noFill/>
          </p:spPr>
          <p:txBody>
            <a:bodyPr wrap="square" rtlCol="0">
              <a:spAutoFit/>
            </a:bodyPr>
            <a:lstStyle/>
            <a:p>
              <a:pPr algn="ct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ENERGY, </a:t>
              </a:r>
              <a:b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CONSTRUCTION </a:t>
              </a:r>
              <a:b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&amp; UTILITIES</a:t>
              </a:r>
            </a:p>
          </p:txBody>
        </p:sp>
      </p:grpSp>
      <p:grpSp>
        <p:nvGrpSpPr>
          <p:cNvPr id="2" name="Group 1">
            <a:extLst>
              <a:ext uri="{FF2B5EF4-FFF2-40B4-BE49-F238E27FC236}">
                <a16:creationId xmlns:a16="http://schemas.microsoft.com/office/drawing/2014/main" id="{58DB59D2-F2D7-D320-9147-F47E52563A74}"/>
              </a:ext>
            </a:extLst>
          </p:cNvPr>
          <p:cNvGrpSpPr/>
          <p:nvPr/>
        </p:nvGrpSpPr>
        <p:grpSpPr>
          <a:xfrm>
            <a:off x="8916962" y="2448226"/>
            <a:ext cx="2085277" cy="1466945"/>
            <a:chOff x="8916962" y="2448226"/>
            <a:chExt cx="2085277" cy="1466945"/>
          </a:xfrm>
        </p:grpSpPr>
        <p:pic>
          <p:nvPicPr>
            <p:cNvPr id="13" name="Picture 12">
              <a:extLst>
                <a:ext uri="{FF2B5EF4-FFF2-40B4-BE49-F238E27FC236}">
                  <a16:creationId xmlns:a16="http://schemas.microsoft.com/office/drawing/2014/main" id="{9831C222-62E3-1EEE-DA5B-74B6DEF13E5E}"/>
                </a:ext>
              </a:extLst>
            </p:cNvPr>
            <p:cNvPicPr>
              <a:picLocks noChangeAspect="1"/>
            </p:cNvPicPr>
            <p:nvPr/>
          </p:nvPicPr>
          <p:blipFill>
            <a:blip r:embed="rId8"/>
            <a:stretch>
              <a:fillRect/>
            </a:stretch>
          </p:blipFill>
          <p:spPr>
            <a:xfrm>
              <a:off x="9371704" y="2448226"/>
              <a:ext cx="1143000" cy="1143000"/>
            </a:xfrm>
            <a:prstGeom prst="rect">
              <a:avLst/>
            </a:prstGeom>
          </p:spPr>
        </p:pic>
        <p:sp>
          <p:nvSpPr>
            <p:cNvPr id="24" name="TextBox 23">
              <a:extLst>
                <a:ext uri="{FF2B5EF4-FFF2-40B4-BE49-F238E27FC236}">
                  <a16:creationId xmlns:a16="http://schemas.microsoft.com/office/drawing/2014/main" id="{3592B244-E7F3-09D2-ABA4-195F02CFA312}"/>
                </a:ext>
              </a:extLst>
            </p:cNvPr>
            <p:cNvSpPr txBox="1"/>
            <p:nvPr/>
          </p:nvSpPr>
          <p:spPr>
            <a:xfrm>
              <a:off x="8916962" y="3668950"/>
              <a:ext cx="2085277" cy="246221"/>
            </a:xfrm>
            <a:prstGeom prst="rect">
              <a:avLst/>
            </a:prstGeom>
            <a:noFill/>
          </p:spPr>
          <p:txBody>
            <a:bodyPr wrap="square" rtlCol="0">
              <a:spAutoFit/>
            </a:bodyPr>
            <a:lstStyle/>
            <a:p>
              <a:pPr algn="ct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HEALTH</a:t>
              </a:r>
            </a:p>
          </p:txBody>
        </p:sp>
      </p:grpSp>
      <p:pic>
        <p:nvPicPr>
          <p:cNvPr id="14" name="Picture 13">
            <a:extLst>
              <a:ext uri="{FF2B5EF4-FFF2-40B4-BE49-F238E27FC236}">
                <a16:creationId xmlns:a16="http://schemas.microsoft.com/office/drawing/2014/main" id="{10E32CBF-502C-7950-0301-E7F16490C860}"/>
              </a:ext>
            </a:extLst>
          </p:cNvPr>
          <p:cNvPicPr>
            <a:picLocks noChangeAspect="1"/>
          </p:cNvPicPr>
          <p:nvPr/>
        </p:nvPicPr>
        <p:blipFill>
          <a:blip r:embed="rId9"/>
          <a:stretch>
            <a:fillRect/>
          </a:stretch>
        </p:blipFill>
        <p:spPr>
          <a:xfrm>
            <a:off x="3586158" y="4563810"/>
            <a:ext cx="1143000" cy="1143000"/>
          </a:xfrm>
          <a:prstGeom prst="rect">
            <a:avLst/>
          </a:prstGeom>
        </p:spPr>
      </p:pic>
      <p:grpSp>
        <p:nvGrpSpPr>
          <p:cNvPr id="5" name="Group 4">
            <a:extLst>
              <a:ext uri="{FF2B5EF4-FFF2-40B4-BE49-F238E27FC236}">
                <a16:creationId xmlns:a16="http://schemas.microsoft.com/office/drawing/2014/main" id="{41F0FA65-5282-77B0-49AC-D760A5841081}"/>
              </a:ext>
            </a:extLst>
          </p:cNvPr>
          <p:cNvGrpSpPr/>
          <p:nvPr/>
        </p:nvGrpSpPr>
        <p:grpSpPr>
          <a:xfrm>
            <a:off x="6973246" y="4563810"/>
            <a:ext cx="2085277" cy="1635875"/>
            <a:chOff x="6973246" y="4563810"/>
            <a:chExt cx="2085277" cy="1635875"/>
          </a:xfrm>
        </p:grpSpPr>
        <p:pic>
          <p:nvPicPr>
            <p:cNvPr id="16" name="Picture 15">
              <a:extLst>
                <a:ext uri="{FF2B5EF4-FFF2-40B4-BE49-F238E27FC236}">
                  <a16:creationId xmlns:a16="http://schemas.microsoft.com/office/drawing/2014/main" id="{242FCEAB-3FC3-F3A6-FC7C-FF3568F3315D}"/>
                </a:ext>
              </a:extLst>
            </p:cNvPr>
            <p:cNvPicPr>
              <a:picLocks noChangeAspect="1"/>
            </p:cNvPicPr>
            <p:nvPr/>
          </p:nvPicPr>
          <p:blipFill>
            <a:blip r:embed="rId10"/>
            <a:stretch>
              <a:fillRect/>
            </a:stretch>
          </p:blipFill>
          <p:spPr>
            <a:xfrm>
              <a:off x="7447402" y="4563810"/>
              <a:ext cx="1143000" cy="1143000"/>
            </a:xfrm>
            <a:prstGeom prst="rect">
              <a:avLst/>
            </a:prstGeom>
          </p:spPr>
        </p:pic>
        <p:sp>
          <p:nvSpPr>
            <p:cNvPr id="27" name="TextBox 26">
              <a:extLst>
                <a:ext uri="{FF2B5EF4-FFF2-40B4-BE49-F238E27FC236}">
                  <a16:creationId xmlns:a16="http://schemas.microsoft.com/office/drawing/2014/main" id="{64AB449F-AE1E-8743-E5BF-0194B1A2419E}"/>
                </a:ext>
              </a:extLst>
            </p:cNvPr>
            <p:cNvSpPr txBox="1"/>
            <p:nvPr/>
          </p:nvSpPr>
          <p:spPr>
            <a:xfrm>
              <a:off x="6973246" y="5799575"/>
              <a:ext cx="2085277" cy="400110"/>
            </a:xfrm>
            <a:prstGeom prst="rect">
              <a:avLst/>
            </a:prstGeom>
            <a:noFill/>
          </p:spPr>
          <p:txBody>
            <a:bodyPr wrap="square" rtlCol="0">
              <a:spAutoFit/>
            </a:bodyPr>
            <a:lstStyle/>
            <a:p>
              <a:pPr algn="ct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PUBLIC SAFETY </a:t>
              </a:r>
              <a:b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&amp; GOVERNMENT</a:t>
              </a:r>
            </a:p>
          </p:txBody>
        </p:sp>
      </p:grpSp>
      <p:sp>
        <p:nvSpPr>
          <p:cNvPr id="25" name="TextBox 24">
            <a:extLst>
              <a:ext uri="{FF2B5EF4-FFF2-40B4-BE49-F238E27FC236}">
                <a16:creationId xmlns:a16="http://schemas.microsoft.com/office/drawing/2014/main" id="{5B1BB6CD-248D-A08B-6270-55A5F52ACDC1}"/>
              </a:ext>
            </a:extLst>
          </p:cNvPr>
          <p:cNvSpPr txBox="1"/>
          <p:nvPr/>
        </p:nvSpPr>
        <p:spPr>
          <a:xfrm>
            <a:off x="2791066" y="5799575"/>
            <a:ext cx="2734084" cy="707886"/>
          </a:xfrm>
          <a:prstGeom prst="rect">
            <a:avLst/>
          </a:prstGeom>
          <a:noFill/>
        </p:spPr>
        <p:txBody>
          <a:bodyPr wrap="square" rtlCol="0">
            <a:spAutoFit/>
          </a:bodyPr>
          <a:lstStyle/>
          <a:p>
            <a:pPr algn="ct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INFORMATION </a:t>
            </a:r>
            <a:b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COMMUNICATION </a:t>
            </a:r>
            <a:b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TECHNOLOGIES </a:t>
            </a:r>
            <a:b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&amp; DIGITAL MEDIA</a:t>
            </a:r>
          </a:p>
        </p:txBody>
      </p:sp>
      <p:pic>
        <p:nvPicPr>
          <p:cNvPr id="15" name="Picture 14">
            <a:extLst>
              <a:ext uri="{FF2B5EF4-FFF2-40B4-BE49-F238E27FC236}">
                <a16:creationId xmlns:a16="http://schemas.microsoft.com/office/drawing/2014/main" id="{F4E6F40D-AA1D-BC99-2D27-456C085B4C95}"/>
              </a:ext>
            </a:extLst>
          </p:cNvPr>
          <p:cNvPicPr>
            <a:picLocks noChangeAspect="1"/>
          </p:cNvPicPr>
          <p:nvPr/>
        </p:nvPicPr>
        <p:blipFill>
          <a:blip r:embed="rId11"/>
          <a:stretch>
            <a:fillRect/>
          </a:stretch>
        </p:blipFill>
        <p:spPr>
          <a:xfrm>
            <a:off x="5508860" y="4563810"/>
            <a:ext cx="1143000" cy="1143000"/>
          </a:xfrm>
          <a:prstGeom prst="rect">
            <a:avLst/>
          </a:prstGeom>
        </p:spPr>
      </p:pic>
      <p:sp>
        <p:nvSpPr>
          <p:cNvPr id="26" name="TextBox 25">
            <a:extLst>
              <a:ext uri="{FF2B5EF4-FFF2-40B4-BE49-F238E27FC236}">
                <a16:creationId xmlns:a16="http://schemas.microsoft.com/office/drawing/2014/main" id="{02B3E71E-2C30-7967-6965-BCD547C57ADC}"/>
              </a:ext>
            </a:extLst>
          </p:cNvPr>
          <p:cNvSpPr txBox="1"/>
          <p:nvPr/>
        </p:nvSpPr>
        <p:spPr>
          <a:xfrm>
            <a:off x="5036322" y="5799575"/>
            <a:ext cx="2085277" cy="553998"/>
          </a:xfrm>
          <a:prstGeom prst="rect">
            <a:avLst/>
          </a:prstGeom>
          <a:noFill/>
        </p:spPr>
        <p:txBody>
          <a:bodyPr wrap="square" rtlCol="0">
            <a:spAutoFit/>
          </a:bodyPr>
          <a:lstStyle/>
          <a:p>
            <a:pPr algn="ct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LIFE </a:t>
            </a:r>
            <a:b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SCIENCES </a:t>
            </a:r>
            <a:b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&amp; BIOTECH</a:t>
            </a:r>
          </a:p>
        </p:txBody>
      </p:sp>
      <p:pic>
        <p:nvPicPr>
          <p:cNvPr id="17" name="Picture 16">
            <a:extLst>
              <a:ext uri="{FF2B5EF4-FFF2-40B4-BE49-F238E27FC236}">
                <a16:creationId xmlns:a16="http://schemas.microsoft.com/office/drawing/2014/main" id="{79767658-0A1D-64C6-8524-F0CE0145EF88}"/>
              </a:ext>
            </a:extLst>
          </p:cNvPr>
          <p:cNvPicPr>
            <a:picLocks noChangeAspect="1"/>
          </p:cNvPicPr>
          <p:nvPr/>
        </p:nvPicPr>
        <p:blipFill>
          <a:blip r:embed="rId12"/>
          <a:stretch>
            <a:fillRect/>
          </a:stretch>
        </p:blipFill>
        <p:spPr>
          <a:xfrm>
            <a:off x="9378693" y="4563810"/>
            <a:ext cx="1143000" cy="1143000"/>
          </a:xfrm>
          <a:prstGeom prst="rect">
            <a:avLst/>
          </a:prstGeom>
        </p:spPr>
      </p:pic>
      <p:sp>
        <p:nvSpPr>
          <p:cNvPr id="28" name="TextBox 27">
            <a:extLst>
              <a:ext uri="{FF2B5EF4-FFF2-40B4-BE49-F238E27FC236}">
                <a16:creationId xmlns:a16="http://schemas.microsoft.com/office/drawing/2014/main" id="{E1E6F73B-4667-085E-F9ED-5CAD038CCDDC}"/>
              </a:ext>
            </a:extLst>
          </p:cNvPr>
          <p:cNvSpPr txBox="1"/>
          <p:nvPr/>
        </p:nvSpPr>
        <p:spPr>
          <a:xfrm>
            <a:off x="8903057" y="5799575"/>
            <a:ext cx="2085277" cy="553998"/>
          </a:xfrm>
          <a:prstGeom prst="rect">
            <a:avLst/>
          </a:prstGeom>
          <a:noFill/>
        </p:spPr>
        <p:txBody>
          <a:bodyPr wrap="square" rtlCol="0">
            <a:spAutoFit/>
          </a:bodyPr>
          <a:lstStyle/>
          <a:p>
            <a:pPr algn="ct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RETAIL, </a:t>
            </a:r>
            <a:b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HOSPITALITY </a:t>
            </a:r>
            <a:b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&amp; TOURISM</a:t>
            </a:r>
          </a:p>
        </p:txBody>
      </p:sp>
      <p:sp>
        <p:nvSpPr>
          <p:cNvPr id="40" name="TextBox 39">
            <a:extLst>
              <a:ext uri="{FF2B5EF4-FFF2-40B4-BE49-F238E27FC236}">
                <a16:creationId xmlns:a16="http://schemas.microsoft.com/office/drawing/2014/main" id="{11EA7402-7490-12CF-4449-21BD5A4116F4}"/>
              </a:ext>
            </a:extLst>
          </p:cNvPr>
          <p:cNvSpPr txBox="1"/>
          <p:nvPr/>
        </p:nvSpPr>
        <p:spPr>
          <a:xfrm>
            <a:off x="6267" y="2177704"/>
            <a:ext cx="4832433" cy="2154436"/>
          </a:xfrm>
          <a:prstGeom prst="rect">
            <a:avLst/>
          </a:prstGeom>
          <a:solidFill>
            <a:srgbClr val="050A28"/>
          </a:solidFill>
        </p:spPr>
        <p:txBody>
          <a:bodyPr wrap="square" lIns="457200" tIns="228600" rIns="457200" bIns="228600" rtlCol="0" anchor="ctr" anchorCtr="0">
            <a:spAutoFit/>
          </a:bodyPr>
          <a:lstStyle/>
          <a:p>
            <a:r>
              <a:rPr lang="en-US" sz="2200" dirty="0">
                <a:solidFill>
                  <a:schemeClr val="bg1"/>
                </a:solidFill>
                <a:latin typeface="Open Sans" panose="020B0606030504020204" pitchFamily="34" charset="0"/>
                <a:ea typeface="Open Sans" panose="020B0606030504020204" pitchFamily="34" charset="0"/>
                <a:cs typeface="Open Sans" panose="020B0606030504020204" pitchFamily="34" charset="0"/>
              </a:rPr>
              <a:t>We are equipping the region's talent pool with </a:t>
            </a:r>
            <a:r>
              <a:rPr lang="en-US" sz="22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skills to meet your industry’s demands </a:t>
            </a:r>
            <a:r>
              <a:rPr lang="en-US" sz="2200" dirty="0">
                <a:solidFill>
                  <a:schemeClr val="bg1"/>
                </a:solidFill>
                <a:latin typeface="Open Sans" panose="020B0606030504020204" pitchFamily="34" charset="0"/>
                <a:ea typeface="Open Sans" panose="020B0606030504020204" pitchFamily="34" charset="0"/>
                <a:cs typeface="Open Sans" panose="020B0606030504020204" pitchFamily="34" charset="0"/>
              </a:rPr>
              <a:t>with </a:t>
            </a:r>
            <a:r>
              <a:rPr lang="en-US" sz="2200" b="1" dirty="0">
                <a:solidFill>
                  <a:srgbClr val="F6B31E"/>
                </a:solidFill>
                <a:latin typeface="Open Sans" panose="020B0606030504020204" pitchFamily="34" charset="0"/>
                <a:ea typeface="Open Sans" panose="020B0606030504020204" pitchFamily="34" charset="0"/>
                <a:cs typeface="Open Sans" panose="020B0606030504020204" pitchFamily="34" charset="0"/>
              </a:rPr>
              <a:t>200+ degrees and certification specialties.</a:t>
            </a:r>
          </a:p>
        </p:txBody>
      </p:sp>
    </p:spTree>
    <p:extLst>
      <p:ext uri="{BB962C8B-B14F-4D97-AF65-F5344CB8AC3E}">
        <p14:creationId xmlns:p14="http://schemas.microsoft.com/office/powerpoint/2010/main" val="4033669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EC1E705-2800-8E73-F6FC-7A818342AAE4}"/>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15</a:t>
            </a:fld>
            <a:r>
              <a:rPr lang="en-US" dirty="0"/>
              <a:t> </a:t>
            </a:r>
          </a:p>
        </p:txBody>
      </p:sp>
      <p:pic>
        <p:nvPicPr>
          <p:cNvPr id="54" name="Picture Placeholder 53">
            <a:extLst>
              <a:ext uri="{FF2B5EF4-FFF2-40B4-BE49-F238E27FC236}">
                <a16:creationId xmlns:a16="http://schemas.microsoft.com/office/drawing/2014/main" id="{3FAC8B0D-2CDE-A6AA-8446-AEC06E31880C}"/>
              </a:ext>
            </a:extLst>
          </p:cNvPr>
          <p:cNvPicPr>
            <a:picLocks noGrp="1" noChangeAspect="1"/>
          </p:cNvPicPr>
          <p:nvPr>
            <p:ph type="pic" sz="quarter" idx="30"/>
          </p:nvPr>
        </p:nvPicPr>
        <p:blipFill>
          <a:blip r:embed="rId3"/>
          <a:srcRect t="4937" b="4937"/>
          <a:stretch>
            <a:fillRect/>
          </a:stretch>
        </p:blipFill>
        <p:spPr>
          <a:xfrm>
            <a:off x="492878" y="1366162"/>
            <a:ext cx="2283506" cy="1371600"/>
          </a:xfrm>
        </p:spPr>
      </p:pic>
      <p:sp>
        <p:nvSpPr>
          <p:cNvPr id="25" name="Text Placeholder 24">
            <a:extLst>
              <a:ext uri="{FF2B5EF4-FFF2-40B4-BE49-F238E27FC236}">
                <a16:creationId xmlns:a16="http://schemas.microsoft.com/office/drawing/2014/main" id="{8A8AFEEB-B9EE-76BB-F283-FF14607CA531}"/>
              </a:ext>
            </a:extLst>
          </p:cNvPr>
          <p:cNvSpPr>
            <a:spLocks noGrp="1"/>
          </p:cNvSpPr>
          <p:nvPr>
            <p:ph type="body" sz="quarter" idx="31"/>
          </p:nvPr>
        </p:nvSpPr>
        <p:spPr>
          <a:xfrm>
            <a:off x="490384" y="2737761"/>
            <a:ext cx="2286000" cy="629731"/>
          </a:xfrm>
        </p:spPr>
        <p:txBody>
          <a:bodyPr/>
          <a:lstStyle/>
          <a:p>
            <a:r>
              <a:rPr lang="en-US" dirty="0"/>
              <a:t>Business</a:t>
            </a:r>
          </a:p>
        </p:txBody>
      </p:sp>
      <p:pic>
        <p:nvPicPr>
          <p:cNvPr id="58" name="Picture Placeholder 57">
            <a:extLst>
              <a:ext uri="{FF2B5EF4-FFF2-40B4-BE49-F238E27FC236}">
                <a16:creationId xmlns:a16="http://schemas.microsoft.com/office/drawing/2014/main" id="{6F83E044-FF52-556E-7AD8-C805DFCB6D15}"/>
              </a:ext>
            </a:extLst>
          </p:cNvPr>
          <p:cNvPicPr>
            <a:picLocks noGrp="1" noChangeAspect="1"/>
          </p:cNvPicPr>
          <p:nvPr>
            <p:ph type="pic" sz="quarter" idx="17"/>
          </p:nvPr>
        </p:nvPicPr>
        <p:blipFill>
          <a:blip r:embed="rId4"/>
          <a:srcRect t="5000" b="5000"/>
          <a:stretch>
            <a:fillRect/>
          </a:stretch>
        </p:blipFill>
        <p:spPr>
          <a:xfrm>
            <a:off x="6113474" y="3739886"/>
            <a:ext cx="2285999" cy="1371600"/>
          </a:xfrm>
        </p:spPr>
      </p:pic>
      <p:sp>
        <p:nvSpPr>
          <p:cNvPr id="12" name="Text Placeholder 11">
            <a:extLst>
              <a:ext uri="{FF2B5EF4-FFF2-40B4-BE49-F238E27FC236}">
                <a16:creationId xmlns:a16="http://schemas.microsoft.com/office/drawing/2014/main" id="{866EF576-A7FB-AD89-F503-D7A2A0CC9BE5}"/>
              </a:ext>
            </a:extLst>
          </p:cNvPr>
          <p:cNvSpPr>
            <a:spLocks noGrp="1"/>
          </p:cNvSpPr>
          <p:nvPr>
            <p:ph type="body" sz="quarter" idx="15"/>
          </p:nvPr>
        </p:nvSpPr>
        <p:spPr>
          <a:xfrm>
            <a:off x="6113475" y="5111486"/>
            <a:ext cx="2286000" cy="629731"/>
          </a:xfrm>
        </p:spPr>
        <p:txBody>
          <a:bodyPr/>
          <a:lstStyle/>
          <a:p>
            <a:r>
              <a:rPr lang="en-US" dirty="0"/>
              <a:t>Software</a:t>
            </a:r>
          </a:p>
        </p:txBody>
      </p:sp>
      <p:pic>
        <p:nvPicPr>
          <p:cNvPr id="56" name="Picture Placeholder 55">
            <a:extLst>
              <a:ext uri="{FF2B5EF4-FFF2-40B4-BE49-F238E27FC236}">
                <a16:creationId xmlns:a16="http://schemas.microsoft.com/office/drawing/2014/main" id="{80E8791D-7046-7CCE-7266-E8724C00B84B}"/>
              </a:ext>
            </a:extLst>
          </p:cNvPr>
          <p:cNvPicPr>
            <a:picLocks noGrp="1" noChangeAspect="1"/>
          </p:cNvPicPr>
          <p:nvPr>
            <p:ph type="pic" sz="quarter" idx="28"/>
          </p:nvPr>
        </p:nvPicPr>
        <p:blipFill>
          <a:blip r:embed="rId5"/>
          <a:srcRect t="5000" b="5000"/>
          <a:stretch>
            <a:fillRect/>
          </a:stretch>
        </p:blipFill>
        <p:spPr>
          <a:xfrm>
            <a:off x="3302390" y="1366161"/>
            <a:ext cx="2285999" cy="1371600"/>
          </a:xfrm>
        </p:spPr>
      </p:pic>
      <p:sp>
        <p:nvSpPr>
          <p:cNvPr id="23" name="Text Placeholder 22">
            <a:extLst>
              <a:ext uri="{FF2B5EF4-FFF2-40B4-BE49-F238E27FC236}">
                <a16:creationId xmlns:a16="http://schemas.microsoft.com/office/drawing/2014/main" id="{832B2DEE-941B-6D4C-BECC-9958302E686C}"/>
              </a:ext>
            </a:extLst>
          </p:cNvPr>
          <p:cNvSpPr>
            <a:spLocks noGrp="1"/>
          </p:cNvSpPr>
          <p:nvPr>
            <p:ph type="body" sz="quarter" idx="29"/>
          </p:nvPr>
        </p:nvSpPr>
        <p:spPr>
          <a:xfrm>
            <a:off x="3302391" y="2737761"/>
            <a:ext cx="2286000" cy="629731"/>
          </a:xfrm>
        </p:spPr>
        <p:txBody>
          <a:bodyPr/>
          <a:lstStyle/>
          <a:p>
            <a:r>
              <a:rPr lang="en-US" dirty="0"/>
              <a:t>Cybersecurity</a:t>
            </a:r>
          </a:p>
        </p:txBody>
      </p:sp>
      <p:pic>
        <p:nvPicPr>
          <p:cNvPr id="46" name="Picture Placeholder 45">
            <a:extLst>
              <a:ext uri="{FF2B5EF4-FFF2-40B4-BE49-F238E27FC236}">
                <a16:creationId xmlns:a16="http://schemas.microsoft.com/office/drawing/2014/main" id="{D5E646FC-3D4E-5289-C4AA-23AE9947EE96}"/>
              </a:ext>
            </a:extLst>
          </p:cNvPr>
          <p:cNvPicPr>
            <a:picLocks noGrp="1" noChangeAspect="1"/>
          </p:cNvPicPr>
          <p:nvPr>
            <p:ph type="pic" sz="quarter" idx="18"/>
          </p:nvPr>
        </p:nvPicPr>
        <p:blipFill>
          <a:blip r:embed="rId6"/>
          <a:srcRect t="5000" b="5000"/>
          <a:stretch>
            <a:fillRect/>
          </a:stretch>
        </p:blipFill>
        <p:spPr>
          <a:xfrm>
            <a:off x="3302821" y="3739886"/>
            <a:ext cx="2285999" cy="1371600"/>
          </a:xfrm>
        </p:spPr>
      </p:pic>
      <p:sp>
        <p:nvSpPr>
          <p:cNvPr id="15" name="Text Placeholder 14">
            <a:extLst>
              <a:ext uri="{FF2B5EF4-FFF2-40B4-BE49-F238E27FC236}">
                <a16:creationId xmlns:a16="http://schemas.microsoft.com/office/drawing/2014/main" id="{65C75454-B8FB-258D-13C8-9D8306D9C1D7}"/>
              </a:ext>
            </a:extLst>
          </p:cNvPr>
          <p:cNvSpPr>
            <a:spLocks noGrp="1"/>
          </p:cNvSpPr>
          <p:nvPr>
            <p:ph type="body" sz="quarter" idx="19"/>
          </p:nvPr>
        </p:nvSpPr>
        <p:spPr>
          <a:xfrm>
            <a:off x="3302822" y="5111486"/>
            <a:ext cx="2286000" cy="629731"/>
          </a:xfrm>
        </p:spPr>
        <p:txBody>
          <a:bodyPr/>
          <a:lstStyle/>
          <a:p>
            <a:r>
              <a:rPr lang="en-US" dirty="0"/>
              <a:t>Manufacturing</a:t>
            </a:r>
          </a:p>
        </p:txBody>
      </p:sp>
      <p:pic>
        <p:nvPicPr>
          <p:cNvPr id="52" name="Picture Placeholder 51">
            <a:extLst>
              <a:ext uri="{FF2B5EF4-FFF2-40B4-BE49-F238E27FC236}">
                <a16:creationId xmlns:a16="http://schemas.microsoft.com/office/drawing/2014/main" id="{545CB89B-B924-A492-C732-C509BF82FB52}"/>
              </a:ext>
            </a:extLst>
          </p:cNvPr>
          <p:cNvPicPr>
            <a:picLocks noGrp="1" noChangeAspect="1"/>
          </p:cNvPicPr>
          <p:nvPr>
            <p:ph type="pic" sz="quarter" idx="26"/>
          </p:nvPr>
        </p:nvPicPr>
        <p:blipFill>
          <a:blip r:embed="rId7"/>
          <a:srcRect t="5000" b="5000"/>
          <a:stretch>
            <a:fillRect/>
          </a:stretch>
        </p:blipFill>
        <p:spPr>
          <a:xfrm>
            <a:off x="6110981" y="1366161"/>
            <a:ext cx="2285999" cy="1371600"/>
          </a:xfrm>
        </p:spPr>
      </p:pic>
      <p:sp>
        <p:nvSpPr>
          <p:cNvPr id="21" name="Text Placeholder 20">
            <a:extLst>
              <a:ext uri="{FF2B5EF4-FFF2-40B4-BE49-F238E27FC236}">
                <a16:creationId xmlns:a16="http://schemas.microsoft.com/office/drawing/2014/main" id="{E38B8FD1-B135-CF61-7238-50467022ED74}"/>
              </a:ext>
            </a:extLst>
          </p:cNvPr>
          <p:cNvSpPr>
            <a:spLocks noGrp="1"/>
          </p:cNvSpPr>
          <p:nvPr>
            <p:ph type="body" sz="quarter" idx="27"/>
          </p:nvPr>
        </p:nvSpPr>
        <p:spPr>
          <a:xfrm>
            <a:off x="6110982" y="2737761"/>
            <a:ext cx="2286000" cy="629731"/>
          </a:xfrm>
        </p:spPr>
        <p:txBody>
          <a:bodyPr/>
          <a:lstStyle/>
          <a:p>
            <a:r>
              <a:rPr lang="en-US" dirty="0"/>
              <a:t>Engineering</a:t>
            </a:r>
          </a:p>
        </p:txBody>
      </p:sp>
      <p:pic>
        <p:nvPicPr>
          <p:cNvPr id="48" name="Picture Placeholder 47">
            <a:extLst>
              <a:ext uri="{FF2B5EF4-FFF2-40B4-BE49-F238E27FC236}">
                <a16:creationId xmlns:a16="http://schemas.microsoft.com/office/drawing/2014/main" id="{DB7B31D5-6128-3E3E-63B7-6E95D7E8BED5}"/>
              </a:ext>
            </a:extLst>
          </p:cNvPr>
          <p:cNvPicPr>
            <a:picLocks noGrp="1" noChangeAspect="1"/>
          </p:cNvPicPr>
          <p:nvPr>
            <p:ph type="pic" sz="quarter" idx="22"/>
          </p:nvPr>
        </p:nvPicPr>
        <p:blipFill>
          <a:blip r:embed="rId8"/>
          <a:srcRect t="4937" b="4937"/>
          <a:stretch>
            <a:fillRect/>
          </a:stretch>
        </p:blipFill>
        <p:spPr>
          <a:xfrm>
            <a:off x="492878" y="3739886"/>
            <a:ext cx="2283506" cy="1371600"/>
          </a:xfrm>
        </p:spPr>
      </p:pic>
      <p:sp>
        <p:nvSpPr>
          <p:cNvPr id="17" name="Text Placeholder 16">
            <a:extLst>
              <a:ext uri="{FF2B5EF4-FFF2-40B4-BE49-F238E27FC236}">
                <a16:creationId xmlns:a16="http://schemas.microsoft.com/office/drawing/2014/main" id="{9EC5901A-6BF8-962B-5362-58E4077FF5E0}"/>
              </a:ext>
            </a:extLst>
          </p:cNvPr>
          <p:cNvSpPr>
            <a:spLocks noGrp="1"/>
          </p:cNvSpPr>
          <p:nvPr>
            <p:ph type="body" sz="quarter" idx="23"/>
          </p:nvPr>
        </p:nvSpPr>
        <p:spPr>
          <a:xfrm>
            <a:off x="490384" y="5111485"/>
            <a:ext cx="2286000" cy="629731"/>
          </a:xfrm>
        </p:spPr>
        <p:txBody>
          <a:bodyPr/>
          <a:lstStyle/>
          <a:p>
            <a:r>
              <a:rPr lang="en-US" dirty="0"/>
              <a:t>Life Sciences</a:t>
            </a:r>
          </a:p>
        </p:txBody>
      </p:sp>
      <p:pic>
        <p:nvPicPr>
          <p:cNvPr id="50" name="Picture Placeholder 49">
            <a:extLst>
              <a:ext uri="{FF2B5EF4-FFF2-40B4-BE49-F238E27FC236}">
                <a16:creationId xmlns:a16="http://schemas.microsoft.com/office/drawing/2014/main" id="{26D96B2C-3190-6FEF-099C-BFFA6FDB4C53}"/>
              </a:ext>
            </a:extLst>
          </p:cNvPr>
          <p:cNvPicPr>
            <a:picLocks noGrp="1" noChangeAspect="1"/>
          </p:cNvPicPr>
          <p:nvPr>
            <p:ph type="pic" sz="quarter" idx="24"/>
          </p:nvPr>
        </p:nvPicPr>
        <p:blipFill>
          <a:blip r:embed="rId9"/>
          <a:srcRect t="4802" b="4802"/>
          <a:stretch>
            <a:fillRect/>
          </a:stretch>
        </p:blipFill>
        <p:spPr/>
      </p:pic>
      <p:sp>
        <p:nvSpPr>
          <p:cNvPr id="19" name="Text Placeholder 18">
            <a:extLst>
              <a:ext uri="{FF2B5EF4-FFF2-40B4-BE49-F238E27FC236}">
                <a16:creationId xmlns:a16="http://schemas.microsoft.com/office/drawing/2014/main" id="{2666C520-E21D-705A-6292-8DCEFC86F297}"/>
              </a:ext>
            </a:extLst>
          </p:cNvPr>
          <p:cNvSpPr>
            <a:spLocks noGrp="1"/>
          </p:cNvSpPr>
          <p:nvPr>
            <p:ph type="body" sz="quarter" idx="25"/>
          </p:nvPr>
        </p:nvSpPr>
        <p:spPr/>
        <p:txBody>
          <a:bodyPr/>
          <a:lstStyle/>
          <a:p>
            <a:r>
              <a:rPr lang="en-US" dirty="0"/>
              <a:t>Healthcare</a:t>
            </a:r>
          </a:p>
        </p:txBody>
      </p:sp>
      <p:sp>
        <p:nvSpPr>
          <p:cNvPr id="11" name="Text Placeholder 10">
            <a:extLst>
              <a:ext uri="{FF2B5EF4-FFF2-40B4-BE49-F238E27FC236}">
                <a16:creationId xmlns:a16="http://schemas.microsoft.com/office/drawing/2014/main" id="{E474C0A2-8898-1A75-E5CE-22EFC448E58A}"/>
              </a:ext>
            </a:extLst>
          </p:cNvPr>
          <p:cNvSpPr>
            <a:spLocks noGrp="1"/>
          </p:cNvSpPr>
          <p:nvPr>
            <p:ph type="body" sz="quarter" idx="13"/>
          </p:nvPr>
        </p:nvSpPr>
        <p:spPr/>
        <p:txBody>
          <a:bodyPr/>
          <a:lstStyle/>
          <a:p>
            <a:r>
              <a:rPr lang="en-US" sz="2400" dirty="0"/>
              <a:t>OUR COLLEGES ARE DESIGNATED AS PREFERRED PROVIDERS </a:t>
            </a:r>
            <a:br>
              <a:rPr lang="en-US" sz="2400" dirty="0"/>
            </a:br>
            <a:r>
              <a:rPr lang="en-US" sz="2400" dirty="0"/>
              <a:t>OF WORKFORCE TALENT IN:  </a:t>
            </a:r>
          </a:p>
        </p:txBody>
      </p:sp>
      <p:sp>
        <p:nvSpPr>
          <p:cNvPr id="44" name="Text Placeholder 43">
            <a:extLst>
              <a:ext uri="{FF2B5EF4-FFF2-40B4-BE49-F238E27FC236}">
                <a16:creationId xmlns:a16="http://schemas.microsoft.com/office/drawing/2014/main" id="{57947E25-25C9-7572-C87C-7EA23687392C}"/>
              </a:ext>
            </a:extLst>
          </p:cNvPr>
          <p:cNvSpPr>
            <a:spLocks noGrp="1"/>
          </p:cNvSpPr>
          <p:nvPr>
            <p:ph type="body" sz="quarter" idx="32"/>
          </p:nvPr>
        </p:nvSpPr>
        <p:spPr/>
        <p:txBody>
          <a:bodyPr>
            <a:normAutofit/>
          </a:bodyPr>
          <a:lstStyle/>
          <a:p>
            <a:r>
              <a:rPr lang="en-US" sz="1800" b="1" dirty="0"/>
              <a:t>“Preferred Providers” must conduct rigorous academic training and demonstrate an ability to meet the needs of diverse and underrepresented student populations. </a:t>
            </a:r>
          </a:p>
        </p:txBody>
      </p:sp>
      <p:sp>
        <p:nvSpPr>
          <p:cNvPr id="26" name="TextBox 25">
            <a:extLst>
              <a:ext uri="{FF2B5EF4-FFF2-40B4-BE49-F238E27FC236}">
                <a16:creationId xmlns:a16="http://schemas.microsoft.com/office/drawing/2014/main" id="{3CE18834-DB6F-6C0A-279C-1A1D863E0704}"/>
              </a:ext>
            </a:extLst>
          </p:cNvPr>
          <p:cNvSpPr txBox="1"/>
          <p:nvPr/>
        </p:nvSpPr>
        <p:spPr>
          <a:xfrm>
            <a:off x="6093506" y="6299200"/>
            <a:ext cx="2400254" cy="261610"/>
          </a:xfrm>
          <a:prstGeom prst="rect">
            <a:avLst/>
          </a:prstGeom>
          <a:noFill/>
        </p:spPr>
        <p:txBody>
          <a:bodyPr wrap="square" rtlCol="0">
            <a:spAutoFit/>
          </a:bodyPr>
          <a:lstStyle/>
          <a:p>
            <a:r>
              <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rPr>
              <a:t>Source: </a:t>
            </a:r>
            <a:r>
              <a:rPr lang="en-US" sz="1100" u="sng" dirty="0">
                <a:solidFill>
                  <a:srgbClr val="656E8C"/>
                </a:solidFill>
                <a:latin typeface="Open Sans" panose="020B0606030504020204" pitchFamily="34" charset="0"/>
                <a:ea typeface="Open Sans" panose="020B0606030504020204" pitchFamily="34" charset="0"/>
                <a:cs typeface="Open Sans" panose="020B0606030504020204" pitchFamily="34" charset="0"/>
                <a:hlinkClick r:id="rId10">
                  <a:extLst>
                    <a:ext uri="{A12FA001-AC4F-418D-AE19-62706E023703}">
                      <ahyp:hlinkClr xmlns:ahyp="http://schemas.microsoft.com/office/drawing/2018/hyperlinkcolor" val="tx"/>
                    </a:ext>
                  </a:extLst>
                </a:hlinkClick>
              </a:rPr>
              <a:t>SanDiegoBusiness.org</a:t>
            </a:r>
            <a:endParaRPr lang="en-US" sz="1100" dirty="0">
              <a:solidFill>
                <a:srgbClr val="656E8C"/>
              </a:solidFill>
            </a:endParaRPr>
          </a:p>
        </p:txBody>
      </p:sp>
    </p:spTree>
    <p:extLst>
      <p:ext uri="{BB962C8B-B14F-4D97-AF65-F5344CB8AC3E}">
        <p14:creationId xmlns:p14="http://schemas.microsoft.com/office/powerpoint/2010/main" val="2569368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Placeholder 44">
            <a:extLst>
              <a:ext uri="{FF2B5EF4-FFF2-40B4-BE49-F238E27FC236}">
                <a16:creationId xmlns:a16="http://schemas.microsoft.com/office/drawing/2014/main" id="{32E0DA39-E47A-2A98-1ED3-971B11339990}"/>
              </a:ext>
            </a:extLst>
          </p:cNvPr>
          <p:cNvPicPr>
            <a:picLocks noGrp="1" noChangeAspect="1"/>
          </p:cNvPicPr>
          <p:nvPr>
            <p:ph type="pic" sz="quarter" idx="21"/>
          </p:nvPr>
        </p:nvPicPr>
        <p:blipFill rotWithShape="1">
          <a:blip r:embed="rId2"/>
          <a:srcRect l="37012" t="23683" r="13330"/>
          <a:stretch/>
        </p:blipFill>
        <p:spPr>
          <a:xfrm>
            <a:off x="0" y="0"/>
            <a:ext cx="5554820" cy="5691188"/>
          </a:xfrm>
        </p:spPr>
      </p:pic>
      <p:sp>
        <p:nvSpPr>
          <p:cNvPr id="13" name="Text Placeholder 12">
            <a:extLst>
              <a:ext uri="{FF2B5EF4-FFF2-40B4-BE49-F238E27FC236}">
                <a16:creationId xmlns:a16="http://schemas.microsoft.com/office/drawing/2014/main" id="{A7668C78-D0FE-9647-9F96-DD5092EA60A7}"/>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16</a:t>
            </a:fld>
            <a:r>
              <a:rPr lang="en-US" dirty="0"/>
              <a:t> </a:t>
            </a:r>
          </a:p>
        </p:txBody>
      </p:sp>
      <p:sp>
        <p:nvSpPr>
          <p:cNvPr id="4" name="Text Placeholder 3">
            <a:extLst>
              <a:ext uri="{FF2B5EF4-FFF2-40B4-BE49-F238E27FC236}">
                <a16:creationId xmlns:a16="http://schemas.microsoft.com/office/drawing/2014/main" id="{5C017E3D-9B83-6876-042B-A6EB9A51EB70}"/>
              </a:ext>
            </a:extLst>
          </p:cNvPr>
          <p:cNvSpPr>
            <a:spLocks noGrp="1"/>
          </p:cNvSpPr>
          <p:nvPr>
            <p:ph type="body" sz="quarter" idx="17"/>
          </p:nvPr>
        </p:nvSpPr>
        <p:spPr/>
        <p:txBody>
          <a:bodyPr tIns="0"/>
          <a:lstStyle/>
          <a:p>
            <a:r>
              <a:rPr lang="en-US" dirty="0"/>
              <a:t>Business</a:t>
            </a:r>
          </a:p>
          <a:p>
            <a:r>
              <a:rPr lang="en-US" dirty="0"/>
              <a:t>Engineering</a:t>
            </a:r>
          </a:p>
          <a:p>
            <a:r>
              <a:rPr lang="en-US" dirty="0"/>
              <a:t>Healthcare</a:t>
            </a:r>
          </a:p>
          <a:p>
            <a:pPr lvl="0"/>
            <a:r>
              <a:rPr lang="en-US" dirty="0"/>
              <a:t>Software ​</a:t>
            </a:r>
          </a:p>
        </p:txBody>
      </p:sp>
      <p:sp>
        <p:nvSpPr>
          <p:cNvPr id="8" name="Text Placeholder 7">
            <a:extLst>
              <a:ext uri="{FF2B5EF4-FFF2-40B4-BE49-F238E27FC236}">
                <a16:creationId xmlns:a16="http://schemas.microsoft.com/office/drawing/2014/main" id="{29F46080-5E7B-5F89-D9DF-986C2B974BE3}"/>
              </a:ext>
            </a:extLst>
          </p:cNvPr>
          <p:cNvSpPr>
            <a:spLocks noGrp="1"/>
          </p:cNvSpPr>
          <p:nvPr>
            <p:ph type="body" sz="quarter" idx="14"/>
          </p:nvPr>
        </p:nvSpPr>
        <p:spPr/>
        <p:txBody>
          <a:bodyPr/>
          <a:lstStyle/>
          <a:p>
            <a:r>
              <a:rPr lang="en-US" dirty="0"/>
              <a:t>PREFERRED PROVIDER</a:t>
            </a:r>
          </a:p>
        </p:txBody>
      </p:sp>
      <p:pic>
        <p:nvPicPr>
          <p:cNvPr id="34" name="Picture Placeholder 33">
            <a:extLst>
              <a:ext uri="{FF2B5EF4-FFF2-40B4-BE49-F238E27FC236}">
                <a16:creationId xmlns:a16="http://schemas.microsoft.com/office/drawing/2014/main" id="{08143EF7-2AF7-795F-C268-2C7BDD56CA1D}"/>
              </a:ext>
            </a:extLst>
          </p:cNvPr>
          <p:cNvPicPr>
            <a:picLocks noGrp="1" noChangeAspect="1"/>
          </p:cNvPicPr>
          <p:nvPr>
            <p:ph type="pic" sz="quarter" idx="19"/>
          </p:nvPr>
        </p:nvPicPr>
        <p:blipFill>
          <a:blip r:embed="rId3">
            <a:extLst>
              <a:ext uri="{96DAC541-7B7A-43D3-8B79-37D633B846F1}">
                <asvg:svgBlip xmlns:asvg="http://schemas.microsoft.com/office/drawing/2016/SVG/main" r:embed="rId4"/>
              </a:ext>
            </a:extLst>
          </a:blip>
          <a:srcRect t="27235" b="27235"/>
          <a:stretch>
            <a:fillRect/>
          </a:stretch>
        </p:blipFill>
        <p:spPr/>
      </p:pic>
      <p:sp>
        <p:nvSpPr>
          <p:cNvPr id="6" name="TextBox 5">
            <a:extLst>
              <a:ext uri="{FF2B5EF4-FFF2-40B4-BE49-F238E27FC236}">
                <a16:creationId xmlns:a16="http://schemas.microsoft.com/office/drawing/2014/main" id="{C3E90E05-3131-D607-0A01-21C17A95F0F5}"/>
              </a:ext>
            </a:extLst>
          </p:cNvPr>
          <p:cNvSpPr txBox="1"/>
          <p:nvPr/>
        </p:nvSpPr>
        <p:spPr>
          <a:xfrm>
            <a:off x="3820160" y="6248400"/>
            <a:ext cx="6949440" cy="261610"/>
          </a:xfrm>
          <a:prstGeom prst="rect">
            <a:avLst/>
          </a:prstGeom>
          <a:noFill/>
        </p:spPr>
        <p:txBody>
          <a:bodyPr wrap="square" rtlCol="0">
            <a:spAutoFit/>
          </a:bodyPr>
          <a:lstStyle/>
          <a:p>
            <a:pPr algn="r"/>
            <a:r>
              <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rPr>
              <a:t>Source: </a:t>
            </a:r>
            <a:r>
              <a:rPr lang="en-US" sz="1100" u="sng" dirty="0">
                <a:solidFill>
                  <a:srgbClr val="656E8C"/>
                </a:solidFill>
                <a:latin typeface="Open Sans" panose="020B0606030504020204" pitchFamily="34" charset="0"/>
                <a:ea typeface="Open Sans" panose="020B0606030504020204" pitchFamily="34" charset="0"/>
                <a:cs typeface="Open Sans" panose="020B0606030504020204" pitchFamily="34" charset="0"/>
                <a:hlinkClick r:id="rId5">
                  <a:extLst>
                    <a:ext uri="{A12FA001-AC4F-418D-AE19-62706E023703}">
                      <ahyp:hlinkClr xmlns:ahyp="http://schemas.microsoft.com/office/drawing/2018/hyperlinkcolor" val="tx"/>
                    </a:ext>
                  </a:extLst>
                </a:hlinkClick>
              </a:rPr>
              <a:t>SanDiegoBusiness.org</a:t>
            </a:r>
            <a:endPar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92623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E5DC13D6-96B5-36DE-95DF-BE1117864D09}"/>
              </a:ext>
            </a:extLst>
          </p:cNvPr>
          <p:cNvPicPr>
            <a:picLocks noGrp="1" noChangeAspect="1"/>
          </p:cNvPicPr>
          <p:nvPr>
            <p:ph type="pic" sz="quarter" idx="21"/>
          </p:nvPr>
        </p:nvPicPr>
        <p:blipFill>
          <a:blip r:embed="rId2"/>
          <a:srcRect l="17465" r="17465"/>
          <a:stretch/>
        </p:blipFill>
        <p:spPr>
          <a:xfrm>
            <a:off x="0" y="0"/>
            <a:ext cx="5554820" cy="5691188"/>
          </a:xfrm>
        </p:spPr>
      </p:pic>
      <p:sp>
        <p:nvSpPr>
          <p:cNvPr id="4" name="Text Placeholder 3">
            <a:extLst>
              <a:ext uri="{FF2B5EF4-FFF2-40B4-BE49-F238E27FC236}">
                <a16:creationId xmlns:a16="http://schemas.microsoft.com/office/drawing/2014/main" id="{33AA4E7F-FECB-681A-84AF-1FA0336C1A0F}"/>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17</a:t>
            </a:fld>
            <a:r>
              <a:rPr lang="en-US" dirty="0"/>
              <a:t> </a:t>
            </a:r>
          </a:p>
        </p:txBody>
      </p:sp>
      <p:sp>
        <p:nvSpPr>
          <p:cNvPr id="5" name="Text Placeholder 4">
            <a:extLst>
              <a:ext uri="{FF2B5EF4-FFF2-40B4-BE49-F238E27FC236}">
                <a16:creationId xmlns:a16="http://schemas.microsoft.com/office/drawing/2014/main" id="{C9FE5DDE-DCEC-C059-4AF0-F225243EEC28}"/>
              </a:ext>
            </a:extLst>
          </p:cNvPr>
          <p:cNvSpPr>
            <a:spLocks noGrp="1"/>
          </p:cNvSpPr>
          <p:nvPr>
            <p:ph type="body" sz="quarter" idx="17"/>
          </p:nvPr>
        </p:nvSpPr>
        <p:spPr/>
        <p:txBody>
          <a:bodyPr tIns="0">
            <a:normAutofit/>
          </a:bodyPr>
          <a:lstStyle/>
          <a:p>
            <a:r>
              <a:rPr lang="en-US" dirty="0"/>
              <a:t>Business</a:t>
            </a:r>
          </a:p>
          <a:p>
            <a:r>
              <a:rPr lang="en-US" dirty="0"/>
              <a:t>Cybersecurity</a:t>
            </a:r>
          </a:p>
          <a:p>
            <a:r>
              <a:rPr lang="en-US" dirty="0"/>
              <a:t>Healthcare</a:t>
            </a:r>
          </a:p>
          <a:p>
            <a:pPr lvl="0"/>
            <a:r>
              <a:rPr lang="en-US" dirty="0"/>
              <a:t>Life Sciences</a:t>
            </a:r>
          </a:p>
          <a:p>
            <a:pPr lvl="0"/>
            <a:r>
              <a:rPr lang="en-US" dirty="0"/>
              <a:t>Manufacturing</a:t>
            </a:r>
          </a:p>
          <a:p>
            <a:r>
              <a:rPr lang="en-US" dirty="0"/>
              <a:t>Software ​</a:t>
            </a:r>
          </a:p>
        </p:txBody>
      </p:sp>
      <p:sp>
        <p:nvSpPr>
          <p:cNvPr id="3" name="Text Placeholder 2">
            <a:extLst>
              <a:ext uri="{FF2B5EF4-FFF2-40B4-BE49-F238E27FC236}">
                <a16:creationId xmlns:a16="http://schemas.microsoft.com/office/drawing/2014/main" id="{8F585A5C-258B-F5D4-F64A-E0F4AA381A9E}"/>
              </a:ext>
            </a:extLst>
          </p:cNvPr>
          <p:cNvSpPr>
            <a:spLocks noGrp="1"/>
          </p:cNvSpPr>
          <p:nvPr>
            <p:ph type="body" sz="quarter" idx="14"/>
          </p:nvPr>
        </p:nvSpPr>
        <p:spPr/>
        <p:txBody>
          <a:bodyPr/>
          <a:lstStyle/>
          <a:p>
            <a:r>
              <a:rPr lang="en-US" dirty="0"/>
              <a:t>PREFERRED PROVIDER</a:t>
            </a:r>
          </a:p>
        </p:txBody>
      </p:sp>
      <p:pic>
        <p:nvPicPr>
          <p:cNvPr id="19" name="Picture Placeholder 18">
            <a:extLst>
              <a:ext uri="{FF2B5EF4-FFF2-40B4-BE49-F238E27FC236}">
                <a16:creationId xmlns:a16="http://schemas.microsoft.com/office/drawing/2014/main" id="{A5EBC9A1-4D07-EDB1-B755-DACFE6822C45}"/>
              </a:ext>
            </a:extLst>
          </p:cNvPr>
          <p:cNvPicPr>
            <a:picLocks noGrp="1" noChangeAspect="1"/>
          </p:cNvPicPr>
          <p:nvPr>
            <p:ph type="pic" sz="quarter" idx="19"/>
          </p:nvPr>
        </p:nvPicPr>
        <p:blipFill>
          <a:blip r:embed="rId3">
            <a:extLst>
              <a:ext uri="{96DAC541-7B7A-43D3-8B79-37D633B846F1}">
                <asvg:svgBlip xmlns:asvg="http://schemas.microsoft.com/office/drawing/2016/SVG/main" r:embed="rId4"/>
              </a:ext>
            </a:extLst>
          </a:blip>
          <a:srcRect t="27235" b="27235"/>
          <a:stretch>
            <a:fillRect/>
          </a:stretch>
        </p:blipFill>
        <p:spPr/>
      </p:pic>
      <p:sp>
        <p:nvSpPr>
          <p:cNvPr id="37" name="TextBox 36">
            <a:extLst>
              <a:ext uri="{FF2B5EF4-FFF2-40B4-BE49-F238E27FC236}">
                <a16:creationId xmlns:a16="http://schemas.microsoft.com/office/drawing/2014/main" id="{EE72D7A0-6702-0B26-4E61-E69E5C969C55}"/>
              </a:ext>
            </a:extLst>
          </p:cNvPr>
          <p:cNvSpPr txBox="1"/>
          <p:nvPr/>
        </p:nvSpPr>
        <p:spPr>
          <a:xfrm>
            <a:off x="3820160" y="6248400"/>
            <a:ext cx="6949440" cy="261610"/>
          </a:xfrm>
          <a:prstGeom prst="rect">
            <a:avLst/>
          </a:prstGeom>
          <a:noFill/>
        </p:spPr>
        <p:txBody>
          <a:bodyPr wrap="square" rtlCol="0">
            <a:spAutoFit/>
          </a:bodyPr>
          <a:lstStyle/>
          <a:p>
            <a:pPr algn="r"/>
            <a:r>
              <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rPr>
              <a:t>Source: </a:t>
            </a:r>
            <a:r>
              <a:rPr lang="en-US" sz="1100" u="sng" dirty="0">
                <a:solidFill>
                  <a:srgbClr val="656E8C"/>
                </a:solidFill>
                <a:latin typeface="Open Sans" panose="020B0606030504020204" pitchFamily="34" charset="0"/>
                <a:ea typeface="Open Sans" panose="020B0606030504020204" pitchFamily="34" charset="0"/>
                <a:cs typeface="Open Sans" panose="020B0606030504020204" pitchFamily="34" charset="0"/>
                <a:hlinkClick r:id="rId5">
                  <a:extLst>
                    <a:ext uri="{A12FA001-AC4F-418D-AE19-62706E023703}">
                      <ahyp:hlinkClr xmlns:ahyp="http://schemas.microsoft.com/office/drawing/2018/hyperlinkcolor" val="tx"/>
                    </a:ext>
                  </a:extLst>
                </a:hlinkClick>
              </a:rPr>
              <a:t>SanDiegoBusiness.org</a:t>
            </a:r>
            <a:endPar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24522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43B8241B-D094-2114-452D-0C97E64064B5}"/>
              </a:ext>
            </a:extLst>
          </p:cNvPr>
          <p:cNvPicPr>
            <a:picLocks noGrp="1" noChangeAspect="1"/>
          </p:cNvPicPr>
          <p:nvPr>
            <p:ph type="pic" sz="quarter" idx="21"/>
          </p:nvPr>
        </p:nvPicPr>
        <p:blipFill rotWithShape="1">
          <a:blip r:embed="rId2"/>
          <a:srcRect l="9304" r="25626"/>
          <a:stretch/>
        </p:blipFill>
        <p:spPr>
          <a:xfrm>
            <a:off x="0" y="0"/>
            <a:ext cx="5554820" cy="5691188"/>
          </a:xfrm>
        </p:spPr>
      </p:pic>
      <p:sp>
        <p:nvSpPr>
          <p:cNvPr id="4" name="Text Placeholder 3">
            <a:extLst>
              <a:ext uri="{FF2B5EF4-FFF2-40B4-BE49-F238E27FC236}">
                <a16:creationId xmlns:a16="http://schemas.microsoft.com/office/drawing/2014/main" id="{4D803063-5818-FDCD-78FE-4C392F869D6D}"/>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18</a:t>
            </a:fld>
            <a:r>
              <a:rPr lang="en-US" dirty="0"/>
              <a:t> </a:t>
            </a:r>
          </a:p>
        </p:txBody>
      </p:sp>
      <p:sp>
        <p:nvSpPr>
          <p:cNvPr id="5" name="Text Placeholder 4">
            <a:extLst>
              <a:ext uri="{FF2B5EF4-FFF2-40B4-BE49-F238E27FC236}">
                <a16:creationId xmlns:a16="http://schemas.microsoft.com/office/drawing/2014/main" id="{3146F34E-2A70-ACD3-B7AF-EA71B55C4C22}"/>
              </a:ext>
            </a:extLst>
          </p:cNvPr>
          <p:cNvSpPr>
            <a:spLocks noGrp="1"/>
          </p:cNvSpPr>
          <p:nvPr>
            <p:ph type="body" sz="quarter" idx="17"/>
          </p:nvPr>
        </p:nvSpPr>
        <p:spPr>
          <a:xfrm>
            <a:off x="6096000" y="3272261"/>
            <a:ext cx="3595630" cy="2743200"/>
          </a:xfrm>
        </p:spPr>
        <p:txBody>
          <a:bodyPr lIns="0"/>
          <a:lstStyle/>
          <a:p>
            <a:pPr marL="0" indent="0">
              <a:buNone/>
            </a:pPr>
            <a:r>
              <a:rPr lang="en-US" dirty="0"/>
              <a:t>Manufacturing</a:t>
            </a:r>
          </a:p>
        </p:txBody>
      </p:sp>
      <p:sp>
        <p:nvSpPr>
          <p:cNvPr id="3" name="Text Placeholder 2">
            <a:extLst>
              <a:ext uri="{FF2B5EF4-FFF2-40B4-BE49-F238E27FC236}">
                <a16:creationId xmlns:a16="http://schemas.microsoft.com/office/drawing/2014/main" id="{BCA1DDA3-3802-E197-D173-9A852C0BEC28}"/>
              </a:ext>
            </a:extLst>
          </p:cNvPr>
          <p:cNvSpPr>
            <a:spLocks noGrp="1"/>
          </p:cNvSpPr>
          <p:nvPr>
            <p:ph type="body" sz="quarter" idx="14"/>
          </p:nvPr>
        </p:nvSpPr>
        <p:spPr>
          <a:xfrm>
            <a:off x="5965983" y="2789342"/>
            <a:ext cx="4795837" cy="779357"/>
          </a:xfrm>
        </p:spPr>
        <p:txBody>
          <a:bodyPr/>
          <a:lstStyle/>
          <a:p>
            <a:r>
              <a:rPr lang="en-US" dirty="0"/>
              <a:t>PREFERRED PROVIDER</a:t>
            </a:r>
          </a:p>
        </p:txBody>
      </p:sp>
      <p:pic>
        <p:nvPicPr>
          <p:cNvPr id="9" name="Picture Placeholder 8">
            <a:extLst>
              <a:ext uri="{FF2B5EF4-FFF2-40B4-BE49-F238E27FC236}">
                <a16:creationId xmlns:a16="http://schemas.microsoft.com/office/drawing/2014/main" id="{56FC79AB-2D6D-EC73-A2FE-E3742868A09D}"/>
              </a:ext>
            </a:extLst>
          </p:cNvPr>
          <p:cNvPicPr>
            <a:picLocks noGrp="1" noChangeAspect="1"/>
          </p:cNvPicPr>
          <p:nvPr>
            <p:ph type="pic" sz="quarter" idx="19"/>
          </p:nvPr>
        </p:nvPicPr>
        <p:blipFill>
          <a:blip r:embed="rId3">
            <a:extLst>
              <a:ext uri="{96DAC541-7B7A-43D3-8B79-37D633B846F1}">
                <asvg:svgBlip xmlns:asvg="http://schemas.microsoft.com/office/drawing/2016/SVG/main" r:embed="rId4"/>
              </a:ext>
            </a:extLst>
          </a:blip>
          <a:srcRect t="27235" b="27235"/>
          <a:stretch>
            <a:fillRect/>
          </a:stretch>
        </p:blipFill>
        <p:spPr/>
      </p:pic>
      <p:sp>
        <p:nvSpPr>
          <p:cNvPr id="28" name="TextBox 27">
            <a:extLst>
              <a:ext uri="{FF2B5EF4-FFF2-40B4-BE49-F238E27FC236}">
                <a16:creationId xmlns:a16="http://schemas.microsoft.com/office/drawing/2014/main" id="{4304BDCA-16A4-668F-55FA-719E3AC8E3BE}"/>
              </a:ext>
            </a:extLst>
          </p:cNvPr>
          <p:cNvSpPr txBox="1"/>
          <p:nvPr/>
        </p:nvSpPr>
        <p:spPr>
          <a:xfrm>
            <a:off x="3820160" y="6248400"/>
            <a:ext cx="6949440" cy="261610"/>
          </a:xfrm>
          <a:prstGeom prst="rect">
            <a:avLst/>
          </a:prstGeom>
          <a:noFill/>
        </p:spPr>
        <p:txBody>
          <a:bodyPr wrap="square" rtlCol="0">
            <a:spAutoFit/>
          </a:bodyPr>
          <a:lstStyle/>
          <a:p>
            <a:pPr algn="r"/>
            <a:r>
              <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rPr>
              <a:t>Source: </a:t>
            </a:r>
            <a:r>
              <a:rPr lang="en-US" sz="1100" u="sng" dirty="0">
                <a:solidFill>
                  <a:srgbClr val="656E8C"/>
                </a:solidFill>
                <a:latin typeface="Open Sans" panose="020B0606030504020204" pitchFamily="34" charset="0"/>
                <a:ea typeface="Open Sans" panose="020B0606030504020204" pitchFamily="34" charset="0"/>
                <a:cs typeface="Open Sans" panose="020B0606030504020204" pitchFamily="34" charset="0"/>
                <a:hlinkClick r:id="rId5">
                  <a:extLst>
                    <a:ext uri="{A12FA001-AC4F-418D-AE19-62706E023703}">
                      <ahyp:hlinkClr xmlns:ahyp="http://schemas.microsoft.com/office/drawing/2018/hyperlinkcolor" val="tx"/>
                    </a:ext>
                  </a:extLst>
                </a:hlinkClick>
              </a:rPr>
              <a:t>SanDiegoBusiness.org</a:t>
            </a:r>
            <a:endPar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95785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F9F80848-2D72-C02A-1513-C1BF4DBA12A1}"/>
              </a:ext>
            </a:extLst>
          </p:cNvPr>
          <p:cNvPicPr>
            <a:picLocks noGrp="1" noChangeAspect="1"/>
          </p:cNvPicPr>
          <p:nvPr>
            <p:ph type="pic" sz="quarter" idx="21"/>
          </p:nvPr>
        </p:nvPicPr>
        <p:blipFill>
          <a:blip r:embed="rId2"/>
          <a:srcRect l="17466" r="17466"/>
          <a:stretch>
            <a:fillRect/>
          </a:stretch>
        </p:blipFill>
        <p:spPr/>
      </p:pic>
      <p:sp>
        <p:nvSpPr>
          <p:cNvPr id="4" name="Text Placeholder 3">
            <a:extLst>
              <a:ext uri="{FF2B5EF4-FFF2-40B4-BE49-F238E27FC236}">
                <a16:creationId xmlns:a16="http://schemas.microsoft.com/office/drawing/2014/main" id="{122A7904-90F5-FD9A-2BE3-78EBE47875BE}"/>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19</a:t>
            </a:fld>
            <a:r>
              <a:rPr lang="en-US" dirty="0"/>
              <a:t> </a:t>
            </a:r>
          </a:p>
        </p:txBody>
      </p:sp>
      <p:sp>
        <p:nvSpPr>
          <p:cNvPr id="5" name="Text Placeholder 4">
            <a:extLst>
              <a:ext uri="{FF2B5EF4-FFF2-40B4-BE49-F238E27FC236}">
                <a16:creationId xmlns:a16="http://schemas.microsoft.com/office/drawing/2014/main" id="{3C66AE6A-8F52-9A1D-CB17-D68B67D68926}"/>
              </a:ext>
            </a:extLst>
          </p:cNvPr>
          <p:cNvSpPr>
            <a:spLocks noGrp="1"/>
          </p:cNvSpPr>
          <p:nvPr>
            <p:ph type="body" sz="quarter" idx="17"/>
          </p:nvPr>
        </p:nvSpPr>
        <p:spPr>
          <a:xfrm>
            <a:off x="6096000" y="3190460"/>
            <a:ext cx="3595630" cy="2743200"/>
          </a:xfrm>
        </p:spPr>
        <p:txBody>
          <a:bodyPr lIns="0"/>
          <a:lstStyle/>
          <a:p>
            <a:pPr marL="0" indent="0">
              <a:buNone/>
            </a:pPr>
            <a:r>
              <a:rPr lang="en-US" dirty="0"/>
              <a:t>Manufacturing</a:t>
            </a:r>
          </a:p>
        </p:txBody>
      </p:sp>
      <p:sp>
        <p:nvSpPr>
          <p:cNvPr id="3" name="Text Placeholder 2">
            <a:extLst>
              <a:ext uri="{FF2B5EF4-FFF2-40B4-BE49-F238E27FC236}">
                <a16:creationId xmlns:a16="http://schemas.microsoft.com/office/drawing/2014/main" id="{288BD001-F453-7E79-00FC-EF55A1E54EE6}"/>
              </a:ext>
            </a:extLst>
          </p:cNvPr>
          <p:cNvSpPr>
            <a:spLocks noGrp="1"/>
          </p:cNvSpPr>
          <p:nvPr>
            <p:ph type="body" sz="quarter" idx="14"/>
          </p:nvPr>
        </p:nvSpPr>
        <p:spPr>
          <a:xfrm>
            <a:off x="5965983" y="2707541"/>
            <a:ext cx="4795837" cy="779357"/>
          </a:xfrm>
        </p:spPr>
        <p:txBody>
          <a:bodyPr/>
          <a:lstStyle/>
          <a:p>
            <a:r>
              <a:rPr lang="en-US" dirty="0"/>
              <a:t>PREFERRED PROVIDER</a:t>
            </a:r>
          </a:p>
        </p:txBody>
      </p:sp>
      <p:pic>
        <p:nvPicPr>
          <p:cNvPr id="10" name="Picture Placeholder 9">
            <a:extLst>
              <a:ext uri="{FF2B5EF4-FFF2-40B4-BE49-F238E27FC236}">
                <a16:creationId xmlns:a16="http://schemas.microsoft.com/office/drawing/2014/main" id="{AACF36EA-7602-B294-F7B5-5A570A59AE03}"/>
              </a:ext>
            </a:extLst>
          </p:cNvPr>
          <p:cNvPicPr>
            <a:picLocks noGrp="1" noChangeAspect="1"/>
          </p:cNvPicPr>
          <p:nvPr>
            <p:ph type="pic" sz="quarter" idx="19"/>
          </p:nvPr>
        </p:nvPicPr>
        <p:blipFill>
          <a:blip r:embed="rId3">
            <a:extLst>
              <a:ext uri="{96DAC541-7B7A-43D3-8B79-37D633B846F1}">
                <asvg:svgBlip xmlns:asvg="http://schemas.microsoft.com/office/drawing/2016/SVG/main" r:embed="rId4"/>
              </a:ext>
            </a:extLst>
          </a:blip>
          <a:srcRect t="27235" b="27235"/>
          <a:stretch>
            <a:fillRect/>
          </a:stretch>
        </p:blipFill>
        <p:spPr/>
      </p:pic>
      <p:sp>
        <p:nvSpPr>
          <p:cNvPr id="28" name="TextBox 27">
            <a:extLst>
              <a:ext uri="{FF2B5EF4-FFF2-40B4-BE49-F238E27FC236}">
                <a16:creationId xmlns:a16="http://schemas.microsoft.com/office/drawing/2014/main" id="{8BBD87CF-614C-79C8-803B-0558AFE49AFD}"/>
              </a:ext>
            </a:extLst>
          </p:cNvPr>
          <p:cNvSpPr txBox="1"/>
          <p:nvPr/>
        </p:nvSpPr>
        <p:spPr>
          <a:xfrm>
            <a:off x="3820160" y="6248400"/>
            <a:ext cx="6949440" cy="261610"/>
          </a:xfrm>
          <a:prstGeom prst="rect">
            <a:avLst/>
          </a:prstGeom>
          <a:noFill/>
        </p:spPr>
        <p:txBody>
          <a:bodyPr wrap="square" rtlCol="0">
            <a:spAutoFit/>
          </a:bodyPr>
          <a:lstStyle/>
          <a:p>
            <a:pPr algn="r"/>
            <a:r>
              <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rPr>
              <a:t>Source: </a:t>
            </a:r>
            <a:r>
              <a:rPr lang="en-US" sz="1100" u="sng" dirty="0">
                <a:solidFill>
                  <a:srgbClr val="656E8C"/>
                </a:solidFill>
                <a:latin typeface="Open Sans" panose="020B0606030504020204" pitchFamily="34" charset="0"/>
                <a:ea typeface="Open Sans" panose="020B0606030504020204" pitchFamily="34" charset="0"/>
                <a:cs typeface="Open Sans" panose="020B0606030504020204" pitchFamily="34" charset="0"/>
                <a:hlinkClick r:id="rId5">
                  <a:extLst>
                    <a:ext uri="{A12FA001-AC4F-418D-AE19-62706E023703}">
                      <ahyp:hlinkClr xmlns:ahyp="http://schemas.microsoft.com/office/drawing/2018/hyperlinkcolor" val="tx"/>
                    </a:ext>
                  </a:extLst>
                </a:hlinkClick>
              </a:rPr>
              <a:t>SanDiegoBusiness.org</a:t>
            </a:r>
            <a:endPar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66364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D0578E52-F410-B1DA-34E1-CC2053960ABD}"/>
              </a:ext>
            </a:extLst>
          </p:cNvPr>
          <p:cNvPicPr>
            <a:picLocks noGrp="1" noChangeAspect="1"/>
          </p:cNvPicPr>
          <p:nvPr>
            <p:ph type="pic" sz="quarter" idx="21"/>
          </p:nvPr>
        </p:nvPicPr>
        <p:blipFill rotWithShape="1">
          <a:blip r:embed="rId2"/>
          <a:srcRect l="30966" r="3964"/>
          <a:stretch/>
        </p:blipFill>
        <p:spPr>
          <a:xfrm>
            <a:off x="0" y="0"/>
            <a:ext cx="5554820" cy="5691188"/>
          </a:xfrm>
        </p:spPr>
      </p:pic>
      <p:sp>
        <p:nvSpPr>
          <p:cNvPr id="4" name="Text Placeholder 3">
            <a:extLst>
              <a:ext uri="{FF2B5EF4-FFF2-40B4-BE49-F238E27FC236}">
                <a16:creationId xmlns:a16="http://schemas.microsoft.com/office/drawing/2014/main" id="{88C2483F-4535-1BFC-A167-680AEFC0309B}"/>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20</a:t>
            </a:fld>
            <a:r>
              <a:rPr lang="en-US" dirty="0"/>
              <a:t> </a:t>
            </a:r>
          </a:p>
        </p:txBody>
      </p:sp>
      <p:sp>
        <p:nvSpPr>
          <p:cNvPr id="5" name="Text Placeholder 4">
            <a:extLst>
              <a:ext uri="{FF2B5EF4-FFF2-40B4-BE49-F238E27FC236}">
                <a16:creationId xmlns:a16="http://schemas.microsoft.com/office/drawing/2014/main" id="{3E6E090C-A017-A960-D338-4E6D5871C379}"/>
              </a:ext>
            </a:extLst>
          </p:cNvPr>
          <p:cNvSpPr>
            <a:spLocks noGrp="1"/>
          </p:cNvSpPr>
          <p:nvPr>
            <p:ph type="body" sz="quarter" idx="17"/>
          </p:nvPr>
        </p:nvSpPr>
        <p:spPr>
          <a:xfrm>
            <a:off x="6088219" y="3263741"/>
            <a:ext cx="3595630" cy="2743200"/>
          </a:xfrm>
        </p:spPr>
        <p:txBody>
          <a:bodyPr lIns="0"/>
          <a:lstStyle/>
          <a:p>
            <a:pPr marL="0" indent="0">
              <a:buNone/>
            </a:pPr>
            <a:r>
              <a:rPr lang="en-US" dirty="0"/>
              <a:t>Healthcare</a:t>
            </a:r>
          </a:p>
        </p:txBody>
      </p:sp>
      <p:sp>
        <p:nvSpPr>
          <p:cNvPr id="3" name="Text Placeholder 2">
            <a:extLst>
              <a:ext uri="{FF2B5EF4-FFF2-40B4-BE49-F238E27FC236}">
                <a16:creationId xmlns:a16="http://schemas.microsoft.com/office/drawing/2014/main" id="{F463625E-B702-050D-FFC9-55F103EAF810}"/>
              </a:ext>
            </a:extLst>
          </p:cNvPr>
          <p:cNvSpPr>
            <a:spLocks noGrp="1"/>
          </p:cNvSpPr>
          <p:nvPr>
            <p:ph type="body" sz="quarter" idx="14"/>
          </p:nvPr>
        </p:nvSpPr>
        <p:spPr>
          <a:xfrm>
            <a:off x="5958202" y="2797862"/>
            <a:ext cx="4795837" cy="779357"/>
          </a:xfrm>
        </p:spPr>
        <p:txBody>
          <a:bodyPr/>
          <a:lstStyle/>
          <a:p>
            <a:r>
              <a:rPr lang="en-US" dirty="0"/>
              <a:t>PREFERRED PROVIDER</a:t>
            </a:r>
          </a:p>
        </p:txBody>
      </p:sp>
      <p:pic>
        <p:nvPicPr>
          <p:cNvPr id="9" name="Picture Placeholder 8">
            <a:extLst>
              <a:ext uri="{FF2B5EF4-FFF2-40B4-BE49-F238E27FC236}">
                <a16:creationId xmlns:a16="http://schemas.microsoft.com/office/drawing/2014/main" id="{D393EB69-4FA3-0611-AE4F-FCBF98E0AC7B}"/>
              </a:ext>
            </a:extLst>
          </p:cNvPr>
          <p:cNvPicPr>
            <a:picLocks noGrp="1" noChangeAspect="1"/>
          </p:cNvPicPr>
          <p:nvPr>
            <p:ph type="pic" sz="quarter" idx="19"/>
          </p:nvPr>
        </p:nvPicPr>
        <p:blipFill>
          <a:blip r:embed="rId3">
            <a:extLst>
              <a:ext uri="{96DAC541-7B7A-43D3-8B79-37D633B846F1}">
                <asvg:svgBlip xmlns:asvg="http://schemas.microsoft.com/office/drawing/2016/SVG/main" r:embed="rId4"/>
              </a:ext>
            </a:extLst>
          </a:blip>
          <a:srcRect t="27235" b="27235"/>
          <a:stretch>
            <a:fillRect/>
          </a:stretch>
        </p:blipFill>
        <p:spPr/>
      </p:pic>
      <p:sp>
        <p:nvSpPr>
          <p:cNvPr id="28" name="TextBox 27">
            <a:extLst>
              <a:ext uri="{FF2B5EF4-FFF2-40B4-BE49-F238E27FC236}">
                <a16:creationId xmlns:a16="http://schemas.microsoft.com/office/drawing/2014/main" id="{8654EAD4-CFF5-24CC-AF7B-6C2750F10C26}"/>
              </a:ext>
            </a:extLst>
          </p:cNvPr>
          <p:cNvSpPr txBox="1"/>
          <p:nvPr/>
        </p:nvSpPr>
        <p:spPr>
          <a:xfrm>
            <a:off x="3820160" y="6248400"/>
            <a:ext cx="6949440" cy="261610"/>
          </a:xfrm>
          <a:prstGeom prst="rect">
            <a:avLst/>
          </a:prstGeom>
          <a:noFill/>
        </p:spPr>
        <p:txBody>
          <a:bodyPr wrap="square" rtlCol="0">
            <a:spAutoFit/>
          </a:bodyPr>
          <a:lstStyle/>
          <a:p>
            <a:pPr algn="r"/>
            <a:r>
              <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rPr>
              <a:t>Source: </a:t>
            </a:r>
            <a:r>
              <a:rPr lang="en-US" sz="1100" u="sng" dirty="0">
                <a:solidFill>
                  <a:srgbClr val="656E8C"/>
                </a:solidFill>
                <a:latin typeface="Open Sans" panose="020B0606030504020204" pitchFamily="34" charset="0"/>
                <a:ea typeface="Open Sans" panose="020B0606030504020204" pitchFamily="34" charset="0"/>
                <a:cs typeface="Open Sans" panose="020B0606030504020204" pitchFamily="34" charset="0"/>
                <a:hlinkClick r:id="rId5">
                  <a:extLst>
                    <a:ext uri="{A12FA001-AC4F-418D-AE19-62706E023703}">
                      <ahyp:hlinkClr xmlns:ahyp="http://schemas.microsoft.com/office/drawing/2018/hyperlinkcolor" val="tx"/>
                    </a:ext>
                  </a:extLst>
                </a:hlinkClick>
              </a:rPr>
              <a:t>SanDiegoBusiness.org</a:t>
            </a:r>
            <a:endPar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513945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7B3CA65-5F29-A962-3AA0-AEB892454DA1}"/>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21</a:t>
            </a:fld>
            <a:r>
              <a:rPr lang="en-US" dirty="0"/>
              <a:t> </a:t>
            </a:r>
          </a:p>
        </p:txBody>
      </p:sp>
      <p:sp>
        <p:nvSpPr>
          <p:cNvPr id="5" name="Text Placeholder 4">
            <a:extLst>
              <a:ext uri="{FF2B5EF4-FFF2-40B4-BE49-F238E27FC236}">
                <a16:creationId xmlns:a16="http://schemas.microsoft.com/office/drawing/2014/main" id="{DCE5944E-FE61-C1C1-5816-1911B1C5851C}"/>
              </a:ext>
            </a:extLst>
          </p:cNvPr>
          <p:cNvSpPr>
            <a:spLocks noGrp="1"/>
          </p:cNvSpPr>
          <p:nvPr>
            <p:ph type="body" sz="quarter" idx="17"/>
          </p:nvPr>
        </p:nvSpPr>
        <p:spPr>
          <a:xfrm>
            <a:off x="6096000" y="3332668"/>
            <a:ext cx="3595630" cy="2743200"/>
          </a:xfrm>
        </p:spPr>
        <p:txBody>
          <a:bodyPr lIns="0"/>
          <a:lstStyle/>
          <a:p>
            <a:pPr marL="0" indent="0">
              <a:buNone/>
            </a:pPr>
            <a:r>
              <a:rPr lang="en-US" dirty="0"/>
              <a:t>Cybersecurity</a:t>
            </a:r>
          </a:p>
        </p:txBody>
      </p:sp>
      <p:sp>
        <p:nvSpPr>
          <p:cNvPr id="2" name="Text Placeholder 1">
            <a:extLst>
              <a:ext uri="{FF2B5EF4-FFF2-40B4-BE49-F238E27FC236}">
                <a16:creationId xmlns:a16="http://schemas.microsoft.com/office/drawing/2014/main" id="{6466D835-1D93-F6F2-08D7-C4D8ED1D5E92}"/>
              </a:ext>
            </a:extLst>
          </p:cNvPr>
          <p:cNvSpPr>
            <a:spLocks noGrp="1"/>
          </p:cNvSpPr>
          <p:nvPr>
            <p:ph type="body" sz="quarter" idx="14"/>
          </p:nvPr>
        </p:nvSpPr>
        <p:spPr>
          <a:xfrm>
            <a:off x="5965983" y="2849749"/>
            <a:ext cx="4795837" cy="779357"/>
          </a:xfrm>
        </p:spPr>
        <p:txBody>
          <a:bodyPr/>
          <a:lstStyle/>
          <a:p>
            <a:r>
              <a:rPr lang="en-US" dirty="0"/>
              <a:t>PREFERRED PROVIDER</a:t>
            </a:r>
          </a:p>
        </p:txBody>
      </p:sp>
      <p:pic>
        <p:nvPicPr>
          <p:cNvPr id="9" name="Picture Placeholder 8">
            <a:extLst>
              <a:ext uri="{FF2B5EF4-FFF2-40B4-BE49-F238E27FC236}">
                <a16:creationId xmlns:a16="http://schemas.microsoft.com/office/drawing/2014/main" id="{0BF0117E-1B8B-63D7-945A-080A459CDAC4}"/>
              </a:ext>
            </a:extLst>
          </p:cNvPr>
          <p:cNvPicPr>
            <a:picLocks noGrp="1" noChangeAspect="1"/>
          </p:cNvPicPr>
          <p:nvPr>
            <p:ph type="pic" sz="quarter" idx="19"/>
          </p:nvPr>
        </p:nvPicPr>
        <p:blipFill rotWithShape="1">
          <a:blip r:embed="rId2">
            <a:extLst>
              <a:ext uri="{96DAC541-7B7A-43D3-8B79-37D633B846F1}">
                <asvg:svgBlip xmlns:asvg="http://schemas.microsoft.com/office/drawing/2016/SVG/main" r:embed="rId3"/>
              </a:ext>
            </a:extLst>
          </a:blip>
          <a:srcRect t="27235" b="27235"/>
          <a:stretch/>
        </p:blipFill>
        <p:spPr/>
      </p:pic>
      <p:sp>
        <p:nvSpPr>
          <p:cNvPr id="21" name="TextBox 20">
            <a:extLst>
              <a:ext uri="{FF2B5EF4-FFF2-40B4-BE49-F238E27FC236}">
                <a16:creationId xmlns:a16="http://schemas.microsoft.com/office/drawing/2014/main" id="{8E710386-E6A9-291B-6640-0F5D462FC6F8}"/>
              </a:ext>
            </a:extLst>
          </p:cNvPr>
          <p:cNvSpPr txBox="1"/>
          <p:nvPr/>
        </p:nvSpPr>
        <p:spPr>
          <a:xfrm>
            <a:off x="3820160" y="6248400"/>
            <a:ext cx="6949440" cy="261610"/>
          </a:xfrm>
          <a:prstGeom prst="rect">
            <a:avLst/>
          </a:prstGeom>
          <a:noFill/>
        </p:spPr>
        <p:txBody>
          <a:bodyPr wrap="square" rtlCol="0">
            <a:spAutoFit/>
          </a:bodyPr>
          <a:lstStyle/>
          <a:p>
            <a:pPr algn="r"/>
            <a:r>
              <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rPr>
              <a:t>Source: </a:t>
            </a:r>
            <a:r>
              <a:rPr lang="en-US" sz="1100" u="sng" dirty="0">
                <a:solidFill>
                  <a:srgbClr val="656E8C"/>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SanDiegoBusiness.org</a:t>
            </a:r>
            <a:endPar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0" name="Picture Placeholder 9">
            <a:extLst>
              <a:ext uri="{FF2B5EF4-FFF2-40B4-BE49-F238E27FC236}">
                <a16:creationId xmlns:a16="http://schemas.microsoft.com/office/drawing/2014/main" id="{D11D1347-27BF-D1EE-0ACB-56C5E727EDC6}"/>
              </a:ext>
            </a:extLst>
          </p:cNvPr>
          <p:cNvPicPr>
            <a:picLocks noGrp="1" noChangeAspect="1"/>
          </p:cNvPicPr>
          <p:nvPr>
            <p:ph type="pic" sz="quarter" idx="21"/>
          </p:nvPr>
        </p:nvPicPr>
        <p:blipFill rotWithShape="1">
          <a:blip r:embed="rId5"/>
          <a:srcRect l="30877" t="-73" r="4055" b="73"/>
          <a:stretch/>
        </p:blipFill>
        <p:spPr>
          <a:xfrm>
            <a:off x="0" y="0"/>
            <a:ext cx="5554820" cy="5691188"/>
          </a:xfrm>
        </p:spPr>
      </p:pic>
    </p:spTree>
    <p:extLst>
      <p:ext uri="{BB962C8B-B14F-4D97-AF65-F5344CB8AC3E}">
        <p14:creationId xmlns:p14="http://schemas.microsoft.com/office/powerpoint/2010/main" val="27641217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48D1B1-1209-794C-0675-0F2C0540D6E1}"/>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22</a:t>
            </a:fld>
            <a:endParaRPr lang="en-US" dirty="0"/>
          </a:p>
        </p:txBody>
      </p:sp>
      <p:pic>
        <p:nvPicPr>
          <p:cNvPr id="11" name="Picture Placeholder 10">
            <a:extLst>
              <a:ext uri="{FF2B5EF4-FFF2-40B4-BE49-F238E27FC236}">
                <a16:creationId xmlns:a16="http://schemas.microsoft.com/office/drawing/2014/main" id="{55BF234B-47D9-A962-E3E8-E3C40C3BCF56}"/>
              </a:ext>
            </a:extLst>
          </p:cNvPr>
          <p:cNvPicPr>
            <a:picLocks noGrp="1" noChangeAspect="1"/>
          </p:cNvPicPr>
          <p:nvPr>
            <p:ph type="pic" sz="quarter" idx="17"/>
          </p:nvPr>
        </p:nvPicPr>
        <p:blipFill rotWithShape="1">
          <a:blip r:embed="rId2"/>
          <a:srcRect l="16656" r="16656"/>
          <a:stretch/>
        </p:blipFill>
        <p:spPr/>
      </p:pic>
      <p:pic>
        <p:nvPicPr>
          <p:cNvPr id="29" name="Picture Placeholder 28">
            <a:extLst>
              <a:ext uri="{FF2B5EF4-FFF2-40B4-BE49-F238E27FC236}">
                <a16:creationId xmlns:a16="http://schemas.microsoft.com/office/drawing/2014/main" id="{50352C8D-6994-84DF-29A4-DCAA8A7A8E38}"/>
              </a:ext>
            </a:extLst>
          </p:cNvPr>
          <p:cNvPicPr>
            <a:picLocks noGrp="1" noChangeAspect="1"/>
          </p:cNvPicPr>
          <p:nvPr>
            <p:ph type="pic" sz="quarter" idx="20"/>
          </p:nvPr>
        </p:nvPicPr>
        <p:blipFill rotWithShape="1">
          <a:blip r:embed="rId3"/>
          <a:srcRect l="16667" r="16667"/>
          <a:stretch/>
        </p:blipFill>
        <p:spPr/>
      </p:pic>
      <p:sp>
        <p:nvSpPr>
          <p:cNvPr id="4" name="Text Placeholder 3">
            <a:extLst>
              <a:ext uri="{FF2B5EF4-FFF2-40B4-BE49-F238E27FC236}">
                <a16:creationId xmlns:a16="http://schemas.microsoft.com/office/drawing/2014/main" id="{B9FCEEB2-49D6-B8BF-8C3D-5DAD08AF15EF}"/>
              </a:ext>
            </a:extLst>
          </p:cNvPr>
          <p:cNvSpPr>
            <a:spLocks noGrp="1"/>
          </p:cNvSpPr>
          <p:nvPr>
            <p:ph type="body" sz="quarter" idx="19"/>
          </p:nvPr>
        </p:nvSpPr>
        <p:spPr/>
        <p:txBody>
          <a:bodyPr/>
          <a:lstStyle/>
          <a:p>
            <a:r>
              <a:rPr lang="en-US" dirty="0"/>
              <a:t>Our career education programs represent a diverse student body with a wide range of backgrounds and experiences.</a:t>
            </a:r>
          </a:p>
        </p:txBody>
      </p:sp>
      <p:sp>
        <p:nvSpPr>
          <p:cNvPr id="40" name="Rectangle 39">
            <a:extLst>
              <a:ext uri="{FF2B5EF4-FFF2-40B4-BE49-F238E27FC236}">
                <a16:creationId xmlns:a16="http://schemas.microsoft.com/office/drawing/2014/main" id="{27656E15-0059-7F1D-8B54-A7E896F29682}"/>
              </a:ext>
            </a:extLst>
          </p:cNvPr>
          <p:cNvSpPr/>
          <p:nvPr/>
        </p:nvSpPr>
        <p:spPr>
          <a:xfrm>
            <a:off x="6318504" y="6172200"/>
            <a:ext cx="4837176" cy="173736"/>
          </a:xfrm>
          <a:prstGeom prst="rect">
            <a:avLst/>
          </a:pr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0EE267C1-CEAA-D35A-D1F4-1D214E011171}"/>
              </a:ext>
            </a:extLst>
          </p:cNvPr>
          <p:cNvSpPr/>
          <p:nvPr/>
        </p:nvSpPr>
        <p:spPr>
          <a:xfrm rot="5400000">
            <a:off x="9615113" y="5709"/>
            <a:ext cx="1540567" cy="1540567"/>
          </a:xfrm>
          <a:custGeom>
            <a:avLst/>
            <a:gdLst>
              <a:gd name="connsiteX0" fmla="*/ 0 w 4628896"/>
              <a:gd name="connsiteY0" fmla="*/ 3081846 h 4628895"/>
              <a:gd name="connsiteX1" fmla="*/ 0 w 4628896"/>
              <a:gd name="connsiteY1" fmla="*/ 4628896 h 4628895"/>
              <a:gd name="connsiteX2" fmla="*/ 4628896 w 4628896"/>
              <a:gd name="connsiteY2" fmla="*/ 0 h 4628895"/>
              <a:gd name="connsiteX3" fmla="*/ 3081846 w 4628896"/>
              <a:gd name="connsiteY3" fmla="*/ 0 h 4628895"/>
              <a:gd name="connsiteX4" fmla="*/ 0 w 4628896"/>
              <a:gd name="connsiteY4" fmla="*/ 3081846 h 46288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8896" h="4628895">
                <a:moveTo>
                  <a:pt x="0" y="3081846"/>
                </a:moveTo>
                <a:lnTo>
                  <a:pt x="0" y="4628896"/>
                </a:lnTo>
                <a:cubicBezTo>
                  <a:pt x="2556447" y="4628896"/>
                  <a:pt x="4628896" y="2556447"/>
                  <a:pt x="4628896" y="0"/>
                </a:cubicBezTo>
                <a:lnTo>
                  <a:pt x="3081846" y="0"/>
                </a:lnTo>
                <a:cubicBezTo>
                  <a:pt x="3081846" y="1702054"/>
                  <a:pt x="1702054" y="3081846"/>
                  <a:pt x="0" y="3081846"/>
                </a:cubicBezTo>
                <a:close/>
              </a:path>
            </a:pathLst>
          </a:custGeom>
          <a:solidFill>
            <a:srgbClr val="F6B31E"/>
          </a:solidFill>
          <a:ln w="6350" cap="flat">
            <a:noFill/>
            <a:prstDash val="solid"/>
            <a:miter/>
          </a:ln>
        </p:spPr>
        <p:txBody>
          <a:bodyPr rtlCol="0" anchor="ctr"/>
          <a:lstStyle/>
          <a:p>
            <a:endParaRPr lang="en-US"/>
          </a:p>
        </p:txBody>
      </p:sp>
    </p:spTree>
    <p:extLst>
      <p:ext uri="{BB962C8B-B14F-4D97-AF65-F5344CB8AC3E}">
        <p14:creationId xmlns:p14="http://schemas.microsoft.com/office/powerpoint/2010/main" val="12821605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41DC490-5329-1FD8-4348-771F4B64759C}"/>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23</a:t>
            </a:fld>
            <a:r>
              <a:rPr lang="en-US" dirty="0"/>
              <a:t> </a:t>
            </a:r>
          </a:p>
        </p:txBody>
      </p:sp>
      <p:pic>
        <p:nvPicPr>
          <p:cNvPr id="12" name="Picture Placeholder 11">
            <a:extLst>
              <a:ext uri="{FF2B5EF4-FFF2-40B4-BE49-F238E27FC236}">
                <a16:creationId xmlns:a16="http://schemas.microsoft.com/office/drawing/2014/main" id="{3859A4AB-32EF-90BD-9F73-7738F3D19BE2}"/>
              </a:ext>
            </a:extLst>
          </p:cNvPr>
          <p:cNvPicPr>
            <a:picLocks noGrp="1" noChangeAspect="1"/>
          </p:cNvPicPr>
          <p:nvPr>
            <p:ph type="pic" sz="quarter" idx="17"/>
          </p:nvPr>
        </p:nvPicPr>
        <p:blipFill>
          <a:blip r:embed="rId3">
            <a:extLst>
              <a:ext uri="{96DAC541-7B7A-43D3-8B79-37D633B846F1}">
                <asvg:svgBlip xmlns:asvg="http://schemas.microsoft.com/office/drawing/2016/SVG/main" r:embed="rId4"/>
              </a:ext>
            </a:extLst>
          </a:blip>
          <a:srcRect t="12797" b="12797"/>
          <a:stretch>
            <a:fillRect/>
          </a:stretch>
        </p:blipFill>
        <p:spPr/>
      </p:pic>
      <p:pic>
        <p:nvPicPr>
          <p:cNvPr id="15" name="Picture Placeholder 14">
            <a:extLst>
              <a:ext uri="{FF2B5EF4-FFF2-40B4-BE49-F238E27FC236}">
                <a16:creationId xmlns:a16="http://schemas.microsoft.com/office/drawing/2014/main" id="{C361ECD0-EC71-7B04-ADCC-82A94B61145C}"/>
              </a:ext>
            </a:extLst>
          </p:cNvPr>
          <p:cNvPicPr>
            <a:picLocks noGrp="1" noChangeAspect="1"/>
          </p:cNvPicPr>
          <p:nvPr>
            <p:ph type="pic" sz="quarter" idx="18"/>
          </p:nvPr>
        </p:nvPicPr>
        <p:blipFill>
          <a:blip r:embed="rId5">
            <a:extLst>
              <a:ext uri="{96DAC541-7B7A-43D3-8B79-37D633B846F1}">
                <asvg:svgBlip xmlns:asvg="http://schemas.microsoft.com/office/drawing/2016/SVG/main" r:embed="rId6"/>
              </a:ext>
            </a:extLst>
          </a:blip>
          <a:srcRect t="12797" b="12797"/>
          <a:stretch>
            <a:fillRect/>
          </a:stretch>
        </p:blipFill>
        <p:spPr/>
      </p:pic>
      <p:sp>
        <p:nvSpPr>
          <p:cNvPr id="2" name="Text Placeholder 1">
            <a:extLst>
              <a:ext uri="{FF2B5EF4-FFF2-40B4-BE49-F238E27FC236}">
                <a16:creationId xmlns:a16="http://schemas.microsoft.com/office/drawing/2014/main" id="{BD683A8A-9DE9-0AC8-6D7B-3A95DA443D5E}"/>
              </a:ext>
            </a:extLst>
          </p:cNvPr>
          <p:cNvSpPr>
            <a:spLocks noGrp="1"/>
          </p:cNvSpPr>
          <p:nvPr>
            <p:ph type="body" sz="quarter" idx="13"/>
          </p:nvPr>
        </p:nvSpPr>
        <p:spPr>
          <a:xfrm>
            <a:off x="3368841" y="4946223"/>
            <a:ext cx="7806089" cy="1332433"/>
          </a:xfrm>
          <a:solidFill>
            <a:srgbClr val="050A28"/>
          </a:solidFill>
        </p:spPr>
        <p:txBody>
          <a:bodyPr lIns="457200" tIns="0" rIns="0" bIns="0">
            <a:normAutofit/>
          </a:bodyPr>
          <a:lstStyle/>
          <a:p>
            <a:r>
              <a:rPr lang="en-US" dirty="0">
                <a:solidFill>
                  <a:srgbClr val="F6B31E"/>
                </a:solidFill>
              </a:rPr>
              <a:t>2018-2019 CAREER EDUCATION PROGRAM STUDENTS</a:t>
            </a:r>
            <a:r>
              <a:rPr lang="en-US" b="0" dirty="0">
                <a:solidFill>
                  <a:srgbClr val="F6B31E"/>
                </a:solidFill>
                <a:latin typeface="Open Sans Light" panose="020B0306030504020204" pitchFamily="34" charset="0"/>
                <a:ea typeface="Open Sans Light" panose="020B0306030504020204" pitchFamily="34" charset="0"/>
                <a:cs typeface="Open Sans Light" panose="020B0306030504020204" pitchFamily="34" charset="0"/>
              </a:rPr>
              <a:t>*</a:t>
            </a:r>
          </a:p>
        </p:txBody>
      </p:sp>
      <p:sp>
        <p:nvSpPr>
          <p:cNvPr id="7" name="Text Placeholder 6">
            <a:extLst>
              <a:ext uri="{FF2B5EF4-FFF2-40B4-BE49-F238E27FC236}">
                <a16:creationId xmlns:a16="http://schemas.microsoft.com/office/drawing/2014/main" id="{B6531998-0E93-B1EF-EFA3-B53059206193}"/>
              </a:ext>
            </a:extLst>
          </p:cNvPr>
          <p:cNvSpPr>
            <a:spLocks noGrp="1"/>
          </p:cNvSpPr>
          <p:nvPr>
            <p:ph type="body" sz="quarter" idx="19"/>
          </p:nvPr>
        </p:nvSpPr>
        <p:spPr/>
        <p:txBody>
          <a:bodyPr/>
          <a:lstStyle/>
          <a:p>
            <a:pPr algn="ctr"/>
            <a:r>
              <a:rPr lang="en-US" dirty="0"/>
              <a:t>51,044 (52%) </a:t>
            </a:r>
            <a:br>
              <a:rPr lang="en-US" dirty="0"/>
            </a:br>
            <a:r>
              <a:rPr lang="en-US" dirty="0"/>
              <a:t>female students</a:t>
            </a:r>
          </a:p>
        </p:txBody>
      </p:sp>
      <p:sp>
        <p:nvSpPr>
          <p:cNvPr id="8" name="Text Placeholder 7">
            <a:extLst>
              <a:ext uri="{FF2B5EF4-FFF2-40B4-BE49-F238E27FC236}">
                <a16:creationId xmlns:a16="http://schemas.microsoft.com/office/drawing/2014/main" id="{E9B92C26-E66E-245F-4CCE-28BA1A1C4E8A}"/>
              </a:ext>
            </a:extLst>
          </p:cNvPr>
          <p:cNvSpPr>
            <a:spLocks noGrp="1"/>
          </p:cNvSpPr>
          <p:nvPr>
            <p:ph type="body" sz="quarter" idx="20"/>
          </p:nvPr>
        </p:nvSpPr>
        <p:spPr/>
        <p:txBody>
          <a:bodyPr/>
          <a:lstStyle/>
          <a:p>
            <a:pPr algn="ctr"/>
            <a:r>
              <a:rPr lang="en-US" dirty="0"/>
              <a:t>46,645 (48%) </a:t>
            </a:r>
            <a:br>
              <a:rPr lang="en-US" dirty="0"/>
            </a:br>
            <a:r>
              <a:rPr lang="en-US" dirty="0"/>
              <a:t>male students</a:t>
            </a:r>
          </a:p>
        </p:txBody>
      </p:sp>
      <p:sp>
        <p:nvSpPr>
          <p:cNvPr id="9" name="TextBox 8">
            <a:extLst>
              <a:ext uri="{FF2B5EF4-FFF2-40B4-BE49-F238E27FC236}">
                <a16:creationId xmlns:a16="http://schemas.microsoft.com/office/drawing/2014/main" id="{30B47A4A-A8CC-9FFF-426D-08AF877FAF7D}"/>
              </a:ext>
            </a:extLst>
          </p:cNvPr>
          <p:cNvSpPr txBox="1"/>
          <p:nvPr/>
        </p:nvSpPr>
        <p:spPr>
          <a:xfrm>
            <a:off x="7676707" y="6392976"/>
            <a:ext cx="3302007" cy="430887"/>
          </a:xfrm>
          <a:prstGeom prst="rect">
            <a:avLst/>
          </a:prstGeom>
          <a:noFill/>
        </p:spPr>
        <p:txBody>
          <a:bodyPr wrap="square" rtlCol="0">
            <a:spAutoFit/>
          </a:bodyPr>
          <a:lstStyle/>
          <a:p>
            <a:pPr algn="r"/>
            <a:r>
              <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rPr>
              <a:t>*self-identified at registration</a:t>
            </a:r>
          </a:p>
          <a:p>
            <a:pPr algn="r"/>
            <a:r>
              <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rPr>
              <a:t>*non-binary data is not available at this time</a:t>
            </a:r>
            <a:endParaRPr lang="en-US" sz="1100" dirty="0">
              <a:solidFill>
                <a:srgbClr val="656E8C"/>
              </a:solidFill>
            </a:endParaRPr>
          </a:p>
        </p:txBody>
      </p:sp>
    </p:spTree>
    <p:extLst>
      <p:ext uri="{BB962C8B-B14F-4D97-AF65-F5344CB8AC3E}">
        <p14:creationId xmlns:p14="http://schemas.microsoft.com/office/powerpoint/2010/main" val="23169260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 Placeholder 33">
            <a:extLst>
              <a:ext uri="{FF2B5EF4-FFF2-40B4-BE49-F238E27FC236}">
                <a16:creationId xmlns:a16="http://schemas.microsoft.com/office/drawing/2014/main" id="{5DC229EB-92A6-6268-F2DB-61413C10E01F}"/>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24</a:t>
            </a:fld>
            <a:r>
              <a:rPr lang="en-US" dirty="0"/>
              <a:t> </a:t>
            </a:r>
          </a:p>
        </p:txBody>
      </p:sp>
      <p:sp>
        <p:nvSpPr>
          <p:cNvPr id="7" name="Text Placeholder 6">
            <a:extLst>
              <a:ext uri="{FF2B5EF4-FFF2-40B4-BE49-F238E27FC236}">
                <a16:creationId xmlns:a16="http://schemas.microsoft.com/office/drawing/2014/main" id="{C6B376CE-7347-B917-B023-8D6AD706E29E}"/>
              </a:ext>
            </a:extLst>
          </p:cNvPr>
          <p:cNvSpPr>
            <a:spLocks noGrp="1"/>
          </p:cNvSpPr>
          <p:nvPr>
            <p:ph type="body" sz="quarter" idx="13"/>
          </p:nvPr>
        </p:nvSpPr>
        <p:spPr/>
        <p:txBody>
          <a:bodyPr/>
          <a:lstStyle/>
          <a:p>
            <a:r>
              <a:rPr lang="en-US" dirty="0"/>
              <a:t>2018-2019 CAREER EDUCATION PROGRAM STUDENTS BY AGE</a:t>
            </a:r>
          </a:p>
        </p:txBody>
      </p:sp>
      <p:pic>
        <p:nvPicPr>
          <p:cNvPr id="28" name="Picture Placeholder 27">
            <a:extLst>
              <a:ext uri="{FF2B5EF4-FFF2-40B4-BE49-F238E27FC236}">
                <a16:creationId xmlns:a16="http://schemas.microsoft.com/office/drawing/2014/main" id="{F99D1590-691F-EC2C-476B-D70B7A5CDF2D}"/>
              </a:ext>
            </a:extLst>
          </p:cNvPr>
          <p:cNvPicPr>
            <a:picLocks noGrp="1" noChangeAspect="1"/>
          </p:cNvPicPr>
          <p:nvPr>
            <p:ph type="pic" sz="quarter" idx="17"/>
          </p:nvPr>
        </p:nvPicPr>
        <p:blipFill rotWithShape="1">
          <a:blip r:embed="rId2"/>
          <a:srcRect l="26030" r="16161"/>
          <a:stretch/>
        </p:blipFill>
        <p:spPr>
          <a:xfrm>
            <a:off x="6571031" y="1"/>
            <a:ext cx="4610482" cy="5316707"/>
          </a:xfrm>
        </p:spPr>
      </p:pic>
      <p:grpSp>
        <p:nvGrpSpPr>
          <p:cNvPr id="92" name="Group 91">
            <a:extLst>
              <a:ext uri="{FF2B5EF4-FFF2-40B4-BE49-F238E27FC236}">
                <a16:creationId xmlns:a16="http://schemas.microsoft.com/office/drawing/2014/main" id="{977415FF-F7E8-9E75-D8DC-25C6C3834FC7}"/>
              </a:ext>
            </a:extLst>
          </p:cNvPr>
          <p:cNvGrpSpPr/>
          <p:nvPr/>
        </p:nvGrpSpPr>
        <p:grpSpPr>
          <a:xfrm>
            <a:off x="-97186" y="367259"/>
            <a:ext cx="8847440" cy="4730972"/>
            <a:chOff x="-1" y="321164"/>
            <a:chExt cx="9199960" cy="4919474"/>
          </a:xfrm>
        </p:grpSpPr>
        <p:pic>
          <p:nvPicPr>
            <p:cNvPr id="86" name="Picture 85">
              <a:extLst>
                <a:ext uri="{FF2B5EF4-FFF2-40B4-BE49-F238E27FC236}">
                  <a16:creationId xmlns:a16="http://schemas.microsoft.com/office/drawing/2014/main" id="{7589D7C7-57EC-1529-5FE5-330B3480D534}"/>
                </a:ext>
              </a:extLst>
            </p:cNvPr>
            <p:cNvPicPr>
              <a:picLocks noChangeAspect="1"/>
            </p:cNvPicPr>
            <p:nvPr/>
          </p:nvPicPr>
          <p:blipFill>
            <a:blip r:embed="rId3"/>
            <a:stretch>
              <a:fillRect/>
            </a:stretch>
          </p:blipFill>
          <p:spPr>
            <a:xfrm>
              <a:off x="2243066" y="321164"/>
              <a:ext cx="6956892" cy="4919111"/>
            </a:xfrm>
            <a:prstGeom prst="rect">
              <a:avLst/>
            </a:prstGeom>
          </p:spPr>
        </p:pic>
        <p:sp>
          <p:nvSpPr>
            <p:cNvPr id="26" name="TextBox 25">
              <a:extLst>
                <a:ext uri="{FF2B5EF4-FFF2-40B4-BE49-F238E27FC236}">
                  <a16:creationId xmlns:a16="http://schemas.microsoft.com/office/drawing/2014/main" id="{2405FB6F-B581-D48D-B544-8D3360F0F0FD}"/>
                </a:ext>
              </a:extLst>
            </p:cNvPr>
            <p:cNvSpPr txBox="1"/>
            <p:nvPr/>
          </p:nvSpPr>
          <p:spPr>
            <a:xfrm>
              <a:off x="-1" y="4871306"/>
              <a:ext cx="2085629" cy="369332"/>
            </a:xfrm>
            <a:prstGeom prst="rect">
              <a:avLst/>
            </a:prstGeom>
            <a:noFill/>
          </p:spPr>
          <p:txBody>
            <a:bodyPr wrap="square" rtlCol="0">
              <a:spAutoFit/>
            </a:bodyPr>
            <a:lstStyle/>
            <a:p>
              <a:pPr algn="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55 and older</a:t>
              </a:r>
            </a:p>
          </p:txBody>
        </p:sp>
        <p:sp>
          <p:nvSpPr>
            <p:cNvPr id="9" name="TextBox 8">
              <a:extLst>
                <a:ext uri="{FF2B5EF4-FFF2-40B4-BE49-F238E27FC236}">
                  <a16:creationId xmlns:a16="http://schemas.microsoft.com/office/drawing/2014/main" id="{01736190-7816-D38D-8D49-1A56C026E34E}"/>
                </a:ext>
              </a:extLst>
            </p:cNvPr>
            <p:cNvSpPr txBox="1"/>
            <p:nvPr/>
          </p:nvSpPr>
          <p:spPr>
            <a:xfrm>
              <a:off x="0" y="365698"/>
              <a:ext cx="2136098" cy="369332"/>
            </a:xfrm>
            <a:prstGeom prst="rect">
              <a:avLst/>
            </a:prstGeom>
            <a:noFill/>
          </p:spPr>
          <p:txBody>
            <a:bodyPr wrap="square" rtlCol="0">
              <a:spAutoFit/>
            </a:bodyPr>
            <a:lstStyle/>
            <a:p>
              <a:pPr algn="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19 or less</a:t>
              </a:r>
            </a:p>
          </p:txBody>
        </p:sp>
        <p:sp>
          <p:nvSpPr>
            <p:cNvPr id="74" name="TextBox 73">
              <a:extLst>
                <a:ext uri="{FF2B5EF4-FFF2-40B4-BE49-F238E27FC236}">
                  <a16:creationId xmlns:a16="http://schemas.microsoft.com/office/drawing/2014/main" id="{F715F73C-7096-2B21-13A8-6C00B67629AC}"/>
                </a:ext>
              </a:extLst>
            </p:cNvPr>
            <p:cNvSpPr txBox="1"/>
            <p:nvPr/>
          </p:nvSpPr>
          <p:spPr>
            <a:xfrm>
              <a:off x="8340818" y="381087"/>
              <a:ext cx="859140" cy="338554"/>
            </a:xfrm>
            <a:prstGeom prst="rect">
              <a:avLst/>
            </a:prstGeom>
            <a:noFill/>
          </p:spPr>
          <p:txBody>
            <a:bodyPr wrap="square" rtlCol="0">
              <a:spAutoFit/>
            </a:bodyPr>
            <a:lstStyle/>
            <a:p>
              <a:r>
                <a:rPr lang="en-US" sz="1600" b="1" dirty="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17%</a:t>
              </a:r>
            </a:p>
          </p:txBody>
        </p:sp>
        <p:sp>
          <p:nvSpPr>
            <p:cNvPr id="75" name="TextBox 74">
              <a:extLst>
                <a:ext uri="{FF2B5EF4-FFF2-40B4-BE49-F238E27FC236}">
                  <a16:creationId xmlns:a16="http://schemas.microsoft.com/office/drawing/2014/main" id="{4CB88870-021F-AA41-4021-9382FAD144C9}"/>
                </a:ext>
              </a:extLst>
            </p:cNvPr>
            <p:cNvSpPr txBox="1"/>
            <p:nvPr/>
          </p:nvSpPr>
          <p:spPr>
            <a:xfrm>
              <a:off x="6561551" y="1541978"/>
              <a:ext cx="2638408" cy="338554"/>
            </a:xfrm>
            <a:prstGeom prst="rect">
              <a:avLst/>
            </a:prstGeom>
            <a:noFill/>
          </p:spPr>
          <p:txBody>
            <a:bodyPr wrap="square" rtlCol="0">
              <a:spAutoFit/>
            </a:bodyPr>
            <a:lstStyle/>
            <a:p>
              <a:r>
                <a:rPr lang="en-US" sz="1600" b="1" dirty="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32%</a:t>
              </a:r>
            </a:p>
          </p:txBody>
        </p:sp>
        <p:sp>
          <p:nvSpPr>
            <p:cNvPr id="76" name="TextBox 75">
              <a:extLst>
                <a:ext uri="{FF2B5EF4-FFF2-40B4-BE49-F238E27FC236}">
                  <a16:creationId xmlns:a16="http://schemas.microsoft.com/office/drawing/2014/main" id="{7C71B86E-A459-6CF6-1AA6-1108ED1AB966}"/>
                </a:ext>
              </a:extLst>
            </p:cNvPr>
            <p:cNvSpPr txBox="1"/>
            <p:nvPr/>
          </p:nvSpPr>
          <p:spPr>
            <a:xfrm>
              <a:off x="7971899" y="2210972"/>
              <a:ext cx="1228060" cy="338554"/>
            </a:xfrm>
            <a:prstGeom prst="rect">
              <a:avLst/>
            </a:prstGeom>
            <a:noFill/>
          </p:spPr>
          <p:txBody>
            <a:bodyPr wrap="square" rtlCol="0">
              <a:spAutoFit/>
            </a:bodyPr>
            <a:lstStyle/>
            <a:p>
              <a:r>
                <a:rPr lang="en-US" sz="1600" b="1" dirty="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16%</a:t>
              </a:r>
            </a:p>
          </p:txBody>
        </p:sp>
        <p:sp>
          <p:nvSpPr>
            <p:cNvPr id="77" name="TextBox 76">
              <a:extLst>
                <a:ext uri="{FF2B5EF4-FFF2-40B4-BE49-F238E27FC236}">
                  <a16:creationId xmlns:a16="http://schemas.microsoft.com/office/drawing/2014/main" id="{03FC0FE9-6656-58F5-3696-AED245A2D196}"/>
                </a:ext>
              </a:extLst>
            </p:cNvPr>
            <p:cNvSpPr txBox="1"/>
            <p:nvPr/>
          </p:nvSpPr>
          <p:spPr>
            <a:xfrm>
              <a:off x="5789049" y="2879966"/>
              <a:ext cx="3410909" cy="338554"/>
            </a:xfrm>
            <a:prstGeom prst="rect">
              <a:avLst/>
            </a:prstGeom>
            <a:noFill/>
          </p:spPr>
          <p:txBody>
            <a:bodyPr wrap="square" rtlCol="0">
              <a:spAutoFit/>
            </a:bodyPr>
            <a:lstStyle/>
            <a:p>
              <a:r>
                <a:rPr lang="en-US" sz="1600" b="1" dirty="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10%</a:t>
              </a:r>
            </a:p>
          </p:txBody>
        </p:sp>
        <p:sp>
          <p:nvSpPr>
            <p:cNvPr id="78" name="TextBox 77">
              <a:extLst>
                <a:ext uri="{FF2B5EF4-FFF2-40B4-BE49-F238E27FC236}">
                  <a16:creationId xmlns:a16="http://schemas.microsoft.com/office/drawing/2014/main" id="{0E1C4A29-A965-E93D-75CB-389E52866F88}"/>
                </a:ext>
              </a:extLst>
            </p:cNvPr>
            <p:cNvSpPr txBox="1"/>
            <p:nvPr/>
          </p:nvSpPr>
          <p:spPr>
            <a:xfrm>
              <a:off x="5177560" y="3556346"/>
              <a:ext cx="4022398" cy="338554"/>
            </a:xfrm>
            <a:prstGeom prst="rect">
              <a:avLst/>
            </a:prstGeom>
            <a:noFill/>
          </p:spPr>
          <p:txBody>
            <a:bodyPr wrap="square" rtlCol="0">
              <a:spAutoFit/>
            </a:bodyPr>
            <a:lstStyle/>
            <a:p>
              <a:r>
                <a:rPr lang="en-US" sz="1600" b="1" dirty="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8%</a:t>
              </a:r>
            </a:p>
          </p:txBody>
        </p:sp>
        <p:sp>
          <p:nvSpPr>
            <p:cNvPr id="79" name="TextBox 78">
              <a:extLst>
                <a:ext uri="{FF2B5EF4-FFF2-40B4-BE49-F238E27FC236}">
                  <a16:creationId xmlns:a16="http://schemas.microsoft.com/office/drawing/2014/main" id="{6093DE87-2A20-E908-CDBD-975989E96494}"/>
                </a:ext>
              </a:extLst>
            </p:cNvPr>
            <p:cNvSpPr txBox="1"/>
            <p:nvPr/>
          </p:nvSpPr>
          <p:spPr>
            <a:xfrm>
              <a:off x="6212961" y="4211074"/>
              <a:ext cx="2986998" cy="338554"/>
            </a:xfrm>
            <a:prstGeom prst="rect">
              <a:avLst/>
            </a:prstGeom>
            <a:noFill/>
          </p:spPr>
          <p:txBody>
            <a:bodyPr wrap="square" rtlCol="0">
              <a:spAutoFit/>
            </a:bodyPr>
            <a:lstStyle/>
            <a:p>
              <a:r>
                <a:rPr lang="en-US" sz="1600" b="1" dirty="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11%</a:t>
              </a:r>
            </a:p>
          </p:txBody>
        </p:sp>
        <p:sp>
          <p:nvSpPr>
            <p:cNvPr id="80" name="TextBox 79">
              <a:extLst>
                <a:ext uri="{FF2B5EF4-FFF2-40B4-BE49-F238E27FC236}">
                  <a16:creationId xmlns:a16="http://schemas.microsoft.com/office/drawing/2014/main" id="{CCD16DAD-24E9-8A59-715A-7CA9581F6F6D}"/>
                </a:ext>
              </a:extLst>
            </p:cNvPr>
            <p:cNvSpPr txBox="1"/>
            <p:nvPr/>
          </p:nvSpPr>
          <p:spPr>
            <a:xfrm>
              <a:off x="4435980" y="4890103"/>
              <a:ext cx="1116767" cy="338554"/>
            </a:xfrm>
            <a:prstGeom prst="rect">
              <a:avLst/>
            </a:prstGeom>
            <a:noFill/>
          </p:spPr>
          <p:txBody>
            <a:bodyPr wrap="square" rtlCol="0">
              <a:spAutoFit/>
            </a:bodyPr>
            <a:lstStyle/>
            <a:p>
              <a:r>
                <a:rPr lang="en-US" sz="1600" b="1" dirty="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6%</a:t>
              </a:r>
            </a:p>
          </p:txBody>
        </p:sp>
        <p:sp>
          <p:nvSpPr>
            <p:cNvPr id="87" name="TextBox 86">
              <a:extLst>
                <a:ext uri="{FF2B5EF4-FFF2-40B4-BE49-F238E27FC236}">
                  <a16:creationId xmlns:a16="http://schemas.microsoft.com/office/drawing/2014/main" id="{73FD8A24-7D2A-B621-2EC8-3D7928131EA1}"/>
                </a:ext>
              </a:extLst>
            </p:cNvPr>
            <p:cNvSpPr txBox="1"/>
            <p:nvPr/>
          </p:nvSpPr>
          <p:spPr>
            <a:xfrm>
              <a:off x="0" y="1272603"/>
              <a:ext cx="2136098" cy="369332"/>
            </a:xfrm>
            <a:prstGeom prst="rect">
              <a:avLst/>
            </a:prstGeom>
            <a:noFill/>
          </p:spPr>
          <p:txBody>
            <a:bodyPr wrap="square" rtlCol="0">
              <a:spAutoFit/>
            </a:bodyPr>
            <a:lstStyle/>
            <a:p>
              <a:pPr algn="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20 to 24</a:t>
              </a:r>
            </a:p>
          </p:txBody>
        </p:sp>
        <p:sp>
          <p:nvSpPr>
            <p:cNvPr id="88" name="TextBox 87">
              <a:extLst>
                <a:ext uri="{FF2B5EF4-FFF2-40B4-BE49-F238E27FC236}">
                  <a16:creationId xmlns:a16="http://schemas.microsoft.com/office/drawing/2014/main" id="{BA714EFB-3946-3063-3A79-803C105C56E4}"/>
                </a:ext>
              </a:extLst>
            </p:cNvPr>
            <p:cNvSpPr txBox="1"/>
            <p:nvPr/>
          </p:nvSpPr>
          <p:spPr>
            <a:xfrm>
              <a:off x="0" y="2172013"/>
              <a:ext cx="2136098" cy="369332"/>
            </a:xfrm>
            <a:prstGeom prst="rect">
              <a:avLst/>
            </a:prstGeom>
            <a:noFill/>
          </p:spPr>
          <p:txBody>
            <a:bodyPr wrap="square" rtlCol="0">
              <a:spAutoFit/>
            </a:bodyPr>
            <a:lstStyle/>
            <a:p>
              <a:pPr algn="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25 to 29</a:t>
              </a:r>
            </a:p>
          </p:txBody>
        </p:sp>
        <p:sp>
          <p:nvSpPr>
            <p:cNvPr id="89" name="TextBox 88">
              <a:extLst>
                <a:ext uri="{FF2B5EF4-FFF2-40B4-BE49-F238E27FC236}">
                  <a16:creationId xmlns:a16="http://schemas.microsoft.com/office/drawing/2014/main" id="{FA2C4DE1-7259-EE91-16F0-7287D1024D45}"/>
                </a:ext>
              </a:extLst>
            </p:cNvPr>
            <p:cNvSpPr txBox="1"/>
            <p:nvPr/>
          </p:nvSpPr>
          <p:spPr>
            <a:xfrm>
              <a:off x="0" y="2861560"/>
              <a:ext cx="2136098" cy="369332"/>
            </a:xfrm>
            <a:prstGeom prst="rect">
              <a:avLst/>
            </a:prstGeom>
            <a:noFill/>
          </p:spPr>
          <p:txBody>
            <a:bodyPr wrap="square" rtlCol="0">
              <a:spAutoFit/>
            </a:bodyPr>
            <a:lstStyle/>
            <a:p>
              <a:pPr algn="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30 to 34</a:t>
              </a:r>
            </a:p>
          </p:txBody>
        </p:sp>
        <p:sp>
          <p:nvSpPr>
            <p:cNvPr id="90" name="TextBox 89">
              <a:extLst>
                <a:ext uri="{FF2B5EF4-FFF2-40B4-BE49-F238E27FC236}">
                  <a16:creationId xmlns:a16="http://schemas.microsoft.com/office/drawing/2014/main" id="{FD04DF6C-FDDD-0497-C6F4-BC07E4A5B9D4}"/>
                </a:ext>
              </a:extLst>
            </p:cNvPr>
            <p:cNvSpPr txBox="1"/>
            <p:nvPr/>
          </p:nvSpPr>
          <p:spPr>
            <a:xfrm>
              <a:off x="0" y="3506137"/>
              <a:ext cx="2136098" cy="369332"/>
            </a:xfrm>
            <a:prstGeom prst="rect">
              <a:avLst/>
            </a:prstGeom>
            <a:noFill/>
          </p:spPr>
          <p:txBody>
            <a:bodyPr wrap="square" rtlCol="0">
              <a:spAutoFit/>
            </a:bodyPr>
            <a:lstStyle/>
            <a:p>
              <a:pPr algn="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35 to 39</a:t>
              </a:r>
            </a:p>
          </p:txBody>
        </p:sp>
        <p:sp>
          <p:nvSpPr>
            <p:cNvPr id="91" name="TextBox 90">
              <a:extLst>
                <a:ext uri="{FF2B5EF4-FFF2-40B4-BE49-F238E27FC236}">
                  <a16:creationId xmlns:a16="http://schemas.microsoft.com/office/drawing/2014/main" id="{42121BD3-2053-5BD8-2E1C-EC71F0EA8108}"/>
                </a:ext>
              </a:extLst>
            </p:cNvPr>
            <p:cNvSpPr txBox="1"/>
            <p:nvPr/>
          </p:nvSpPr>
          <p:spPr>
            <a:xfrm>
              <a:off x="0" y="4195685"/>
              <a:ext cx="2136098" cy="369332"/>
            </a:xfrm>
            <a:prstGeom prst="rect">
              <a:avLst/>
            </a:prstGeom>
            <a:noFill/>
          </p:spPr>
          <p:txBody>
            <a:bodyPr wrap="square" rtlCol="0">
              <a:spAutoFit/>
            </a:bodyPr>
            <a:lstStyle/>
            <a:p>
              <a:pPr algn="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40 to 54</a:t>
              </a:r>
            </a:p>
          </p:txBody>
        </p:sp>
      </p:grpSp>
    </p:spTree>
    <p:extLst>
      <p:ext uri="{BB962C8B-B14F-4D97-AF65-F5344CB8AC3E}">
        <p14:creationId xmlns:p14="http://schemas.microsoft.com/office/powerpoint/2010/main" val="32552221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A9AF29-B657-77A6-509A-22B43CEB769E}"/>
              </a:ext>
            </a:extLst>
          </p:cNvPr>
          <p:cNvPicPr>
            <a:picLocks noChangeAspect="1"/>
          </p:cNvPicPr>
          <p:nvPr/>
        </p:nvPicPr>
        <p:blipFill>
          <a:blip r:embed="rId2"/>
          <a:stretch>
            <a:fillRect/>
          </a:stretch>
        </p:blipFill>
        <p:spPr>
          <a:xfrm>
            <a:off x="343885" y="287040"/>
            <a:ext cx="7262878" cy="5318231"/>
          </a:xfrm>
          <a:prstGeom prst="rect">
            <a:avLst/>
          </a:prstGeom>
        </p:spPr>
      </p:pic>
      <p:sp>
        <p:nvSpPr>
          <p:cNvPr id="2" name="Text Placeholder 1">
            <a:extLst>
              <a:ext uri="{FF2B5EF4-FFF2-40B4-BE49-F238E27FC236}">
                <a16:creationId xmlns:a16="http://schemas.microsoft.com/office/drawing/2014/main" id="{4F1111A3-A160-241B-A450-F2D64651D46C}"/>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25</a:t>
            </a:fld>
            <a:r>
              <a:rPr lang="en-US" dirty="0"/>
              <a:t> </a:t>
            </a:r>
          </a:p>
        </p:txBody>
      </p:sp>
      <p:sp>
        <p:nvSpPr>
          <p:cNvPr id="6" name="Text Placeholder 5">
            <a:extLst>
              <a:ext uri="{FF2B5EF4-FFF2-40B4-BE49-F238E27FC236}">
                <a16:creationId xmlns:a16="http://schemas.microsoft.com/office/drawing/2014/main" id="{3C389951-970E-AA09-3436-75B0CE5E4D09}"/>
              </a:ext>
            </a:extLst>
          </p:cNvPr>
          <p:cNvSpPr>
            <a:spLocks noGrp="1"/>
          </p:cNvSpPr>
          <p:nvPr>
            <p:ph type="body" sz="quarter" idx="17"/>
          </p:nvPr>
        </p:nvSpPr>
        <p:spPr/>
        <p:txBody>
          <a:bodyPr/>
          <a:lstStyle/>
          <a:p>
            <a:r>
              <a:rPr lang="en-US" dirty="0"/>
              <a:t>2018-2019 CAREER EDUCATION PROGRAM STUDENTS BY RACE</a:t>
            </a:r>
          </a:p>
        </p:txBody>
      </p:sp>
      <mc:AlternateContent xmlns:mc="http://schemas.openxmlformats.org/markup-compatibility/2006" xmlns:p14="http://schemas.microsoft.com/office/powerpoint/2010/main">
        <mc:Choice Requires="p14">
          <p:contentPart p14:bwMode="auto" r:id="rId3">
            <p14:nvContentPartPr>
              <p14:cNvPr id="16" name="Ink 15">
                <a:extLst>
                  <a:ext uri="{FF2B5EF4-FFF2-40B4-BE49-F238E27FC236}">
                    <a16:creationId xmlns:a16="http://schemas.microsoft.com/office/drawing/2014/main" id="{36721189-2AE4-4CA4-291F-7D4C774896FA}"/>
                  </a:ext>
                </a:extLst>
              </p14:cNvPr>
              <p14:cNvContentPartPr/>
              <p14:nvPr/>
            </p14:nvContentPartPr>
            <p14:xfrm>
              <a:off x="8713540" y="-938460"/>
              <a:ext cx="360" cy="360"/>
            </p14:xfrm>
          </p:contentPart>
        </mc:Choice>
        <mc:Fallback xmlns="">
          <p:pic>
            <p:nvPicPr>
              <p:cNvPr id="16" name="Ink 15">
                <a:extLst>
                  <a:ext uri="{FF2B5EF4-FFF2-40B4-BE49-F238E27FC236}">
                    <a16:creationId xmlns:a16="http://schemas.microsoft.com/office/drawing/2014/main" id="{36721189-2AE4-4CA4-291F-7D4C774896FA}"/>
                  </a:ext>
                </a:extLst>
              </p:cNvPr>
              <p:cNvPicPr/>
              <p:nvPr/>
            </p:nvPicPr>
            <p:blipFill>
              <a:blip r:embed="rId4"/>
              <a:stretch>
                <a:fillRect/>
              </a:stretch>
            </p:blipFill>
            <p:spPr>
              <a:xfrm>
                <a:off x="8709220" y="-942780"/>
                <a:ext cx="9000" cy="9000"/>
              </a:xfrm>
              <a:prstGeom prst="rect">
                <a:avLst/>
              </a:prstGeom>
            </p:spPr>
          </p:pic>
        </mc:Fallback>
      </mc:AlternateContent>
      <p:sp>
        <p:nvSpPr>
          <p:cNvPr id="8" name="TextBox 7">
            <a:extLst>
              <a:ext uri="{FF2B5EF4-FFF2-40B4-BE49-F238E27FC236}">
                <a16:creationId xmlns:a16="http://schemas.microsoft.com/office/drawing/2014/main" id="{19983A76-BB60-B6C6-ED98-E6696890443A}"/>
              </a:ext>
            </a:extLst>
          </p:cNvPr>
          <p:cNvSpPr txBox="1"/>
          <p:nvPr/>
        </p:nvSpPr>
        <p:spPr>
          <a:xfrm>
            <a:off x="7424356" y="278007"/>
            <a:ext cx="3702468" cy="646331"/>
          </a:xfrm>
          <a:prstGeom prst="rect">
            <a:avLst/>
          </a:prstGeom>
          <a:noFill/>
        </p:spPr>
        <p:txBody>
          <a:bodyPr wrap="square" rtlCol="0">
            <a:spAutoFit/>
          </a:bodyPr>
          <a:lstStyle/>
          <a:p>
            <a:r>
              <a:rPr lang="en-US" b="1" dirty="0">
                <a:solidFill>
                  <a:srgbClr val="49484F"/>
                </a:solidFill>
                <a:latin typeface="Open Sans" panose="020B0606030504020204" pitchFamily="34" charset="0"/>
                <a:ea typeface="Open Sans" panose="020B0606030504020204" pitchFamily="34" charset="0"/>
                <a:cs typeface="Open Sans" panose="020B0606030504020204" pitchFamily="34" charset="0"/>
              </a:rPr>
              <a:t>AFRICAN AMERICAN / BLACK</a:t>
            </a:r>
            <a:r>
              <a:rPr lang="en-US" dirty="0">
                <a:solidFill>
                  <a:srgbClr val="49484F"/>
                </a:solidFill>
                <a:latin typeface="Open Sans" panose="020B0606030504020204" pitchFamily="34" charset="0"/>
                <a:ea typeface="Open Sans" panose="020B0606030504020204" pitchFamily="34" charset="0"/>
                <a:cs typeface="Open Sans" panose="020B0606030504020204" pitchFamily="34" charset="0"/>
              </a:rPr>
              <a:t> (5.4%)</a:t>
            </a:r>
          </a:p>
        </p:txBody>
      </p:sp>
      <p:sp>
        <p:nvSpPr>
          <p:cNvPr id="4" name="TextBox 3">
            <a:extLst>
              <a:ext uri="{FF2B5EF4-FFF2-40B4-BE49-F238E27FC236}">
                <a16:creationId xmlns:a16="http://schemas.microsoft.com/office/drawing/2014/main" id="{54034167-3C40-ED76-7B21-D030DB408DE5}"/>
              </a:ext>
            </a:extLst>
          </p:cNvPr>
          <p:cNvSpPr txBox="1"/>
          <p:nvPr/>
        </p:nvSpPr>
        <p:spPr>
          <a:xfrm>
            <a:off x="2531831" y="680581"/>
            <a:ext cx="3200399" cy="369332"/>
          </a:xfrm>
          <a:prstGeom prst="rect">
            <a:avLst/>
          </a:prstGeom>
          <a:noFill/>
        </p:spPr>
        <p:txBody>
          <a:bodyPr wrap="square" rtlCol="0">
            <a:spAutoFit/>
          </a:bodyPr>
          <a:lstStyle/>
          <a:p>
            <a:pPr algn="ctr"/>
            <a:r>
              <a:rPr lang="en-US" b="1" dirty="0">
                <a:solidFill>
                  <a:srgbClr val="49484F"/>
                </a:solidFill>
                <a:latin typeface="Open Sans" panose="020B0606030504020204" pitchFamily="34" charset="0"/>
                <a:ea typeface="Open Sans" panose="020B0606030504020204" pitchFamily="34" charset="0"/>
                <a:cs typeface="Open Sans" panose="020B0606030504020204" pitchFamily="34" charset="0"/>
              </a:rPr>
              <a:t>HISPANIC</a:t>
            </a:r>
            <a:r>
              <a:rPr lang="en-US" dirty="0">
                <a:solidFill>
                  <a:srgbClr val="49484F"/>
                </a:solidFill>
                <a:latin typeface="Open Sans" panose="020B0606030504020204" pitchFamily="34" charset="0"/>
                <a:ea typeface="Open Sans" panose="020B0606030504020204" pitchFamily="34" charset="0"/>
                <a:cs typeface="Open Sans" panose="020B0606030504020204" pitchFamily="34" charset="0"/>
              </a:rPr>
              <a:t> (44.9%)</a:t>
            </a:r>
          </a:p>
        </p:txBody>
      </p:sp>
      <p:sp>
        <p:nvSpPr>
          <p:cNvPr id="5" name="TextBox 4">
            <a:extLst>
              <a:ext uri="{FF2B5EF4-FFF2-40B4-BE49-F238E27FC236}">
                <a16:creationId xmlns:a16="http://schemas.microsoft.com/office/drawing/2014/main" id="{829193F7-0AB1-BD09-DB77-A7715365EE0D}"/>
              </a:ext>
            </a:extLst>
          </p:cNvPr>
          <p:cNvSpPr txBox="1"/>
          <p:nvPr/>
        </p:nvSpPr>
        <p:spPr>
          <a:xfrm>
            <a:off x="681456" y="1443454"/>
            <a:ext cx="4086189" cy="369332"/>
          </a:xfrm>
          <a:prstGeom prst="rect">
            <a:avLst/>
          </a:prstGeom>
          <a:noFill/>
        </p:spPr>
        <p:txBody>
          <a:bodyPr wrap="square" rtlCol="0">
            <a:spAutoFit/>
          </a:bodyPr>
          <a:lstStyle/>
          <a:p>
            <a:pPr algn="ctr"/>
            <a:r>
              <a:rPr lang="en-US" b="1" dirty="0">
                <a:solidFill>
                  <a:schemeClr val="bg1"/>
                </a:solidFill>
                <a:latin typeface="Open Sans" panose="020B0606030504020204" pitchFamily="34" charset="0"/>
                <a:ea typeface="Open Sans" panose="020B0606030504020204" pitchFamily="34" charset="0"/>
                <a:cs typeface="Open Sans" panose="020B0606030504020204" pitchFamily="34" charset="0"/>
              </a:rPr>
              <a:t>WHITE</a:t>
            </a: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 (32.4%)</a:t>
            </a:r>
          </a:p>
        </p:txBody>
      </p:sp>
      <p:sp>
        <p:nvSpPr>
          <p:cNvPr id="11" name="TextBox 10">
            <a:extLst>
              <a:ext uri="{FF2B5EF4-FFF2-40B4-BE49-F238E27FC236}">
                <a16:creationId xmlns:a16="http://schemas.microsoft.com/office/drawing/2014/main" id="{0D946986-5235-AEC2-A0C4-907D1E57B19E}"/>
              </a:ext>
            </a:extLst>
          </p:cNvPr>
          <p:cNvSpPr txBox="1"/>
          <p:nvPr/>
        </p:nvSpPr>
        <p:spPr>
          <a:xfrm>
            <a:off x="7424356" y="2207667"/>
            <a:ext cx="3702468" cy="923330"/>
          </a:xfrm>
          <a:prstGeom prst="rect">
            <a:avLst/>
          </a:prstGeom>
          <a:noFill/>
        </p:spPr>
        <p:txBody>
          <a:bodyPr wrap="square" rtlCol="0">
            <a:spAutoFit/>
          </a:bodyPr>
          <a:lstStyle/>
          <a:p>
            <a:r>
              <a:rPr lang="en-US" b="1" dirty="0">
                <a:solidFill>
                  <a:srgbClr val="49484F"/>
                </a:solidFill>
                <a:latin typeface="Open Sans" panose="020B0606030504020204" pitchFamily="34" charset="0"/>
                <a:ea typeface="Open Sans" panose="020B0606030504020204" pitchFamily="34" charset="0"/>
                <a:cs typeface="Open Sans" panose="020B0606030504020204" pitchFamily="34" charset="0"/>
              </a:rPr>
              <a:t>AMERICAN INDIAN / ALASKAN NATIVE / MULTIPLE VALUES REPORTED </a:t>
            </a:r>
            <a:r>
              <a:rPr lang="en-US" dirty="0">
                <a:solidFill>
                  <a:srgbClr val="49484F"/>
                </a:solidFill>
                <a:latin typeface="Open Sans" panose="020B0606030504020204" pitchFamily="34" charset="0"/>
                <a:ea typeface="Open Sans" panose="020B0606030504020204" pitchFamily="34" charset="0"/>
                <a:cs typeface="Open Sans" panose="020B0606030504020204" pitchFamily="34" charset="0"/>
              </a:rPr>
              <a:t>(5.9%)</a:t>
            </a:r>
          </a:p>
        </p:txBody>
      </p:sp>
      <p:sp>
        <p:nvSpPr>
          <p:cNvPr id="12" name="TextBox 11">
            <a:extLst>
              <a:ext uri="{FF2B5EF4-FFF2-40B4-BE49-F238E27FC236}">
                <a16:creationId xmlns:a16="http://schemas.microsoft.com/office/drawing/2014/main" id="{A4704E50-E424-CF29-23D7-A87A5F793302}"/>
              </a:ext>
            </a:extLst>
          </p:cNvPr>
          <p:cNvSpPr txBox="1"/>
          <p:nvPr/>
        </p:nvSpPr>
        <p:spPr>
          <a:xfrm>
            <a:off x="7424356" y="4075787"/>
            <a:ext cx="3702468" cy="646331"/>
          </a:xfrm>
          <a:prstGeom prst="rect">
            <a:avLst/>
          </a:prstGeom>
          <a:noFill/>
        </p:spPr>
        <p:txBody>
          <a:bodyPr wrap="square" rtlCol="0">
            <a:spAutoFit/>
          </a:bodyPr>
          <a:lstStyle/>
          <a:p>
            <a:r>
              <a:rPr lang="en-US" b="1" dirty="0">
                <a:solidFill>
                  <a:srgbClr val="49484F"/>
                </a:solidFill>
                <a:latin typeface="Open Sans" panose="020B0606030504020204" pitchFamily="34" charset="0"/>
                <a:ea typeface="Open Sans" panose="020B0606030504020204" pitchFamily="34" charset="0"/>
                <a:cs typeface="Open Sans" panose="020B0606030504020204" pitchFamily="34" charset="0"/>
              </a:rPr>
              <a:t>ASIAN / PACIFIC ISLANDER</a:t>
            </a:r>
            <a:r>
              <a:rPr lang="en-US" dirty="0">
                <a:solidFill>
                  <a:srgbClr val="49484F"/>
                </a:solidFill>
                <a:latin typeface="Open Sans" panose="020B0606030504020204" pitchFamily="34" charset="0"/>
                <a:ea typeface="Open Sans" panose="020B0606030504020204" pitchFamily="34" charset="0"/>
                <a:cs typeface="Open Sans" panose="020B0606030504020204" pitchFamily="34" charset="0"/>
              </a:rPr>
              <a:t> (11.4%)</a:t>
            </a:r>
          </a:p>
        </p:txBody>
      </p:sp>
      <p:grpSp>
        <p:nvGrpSpPr>
          <p:cNvPr id="24" name="Group 23">
            <a:extLst>
              <a:ext uri="{FF2B5EF4-FFF2-40B4-BE49-F238E27FC236}">
                <a16:creationId xmlns:a16="http://schemas.microsoft.com/office/drawing/2014/main" id="{A038EFCF-DEFD-E60F-03D7-877804B2D69D}"/>
              </a:ext>
            </a:extLst>
          </p:cNvPr>
          <p:cNvGrpSpPr/>
          <p:nvPr/>
        </p:nvGrpSpPr>
        <p:grpSpPr>
          <a:xfrm>
            <a:off x="7527341" y="865247"/>
            <a:ext cx="329184" cy="671192"/>
            <a:chOff x="7527341" y="865247"/>
            <a:chExt cx="329184" cy="671192"/>
          </a:xfrm>
        </p:grpSpPr>
        <p:cxnSp>
          <p:nvCxnSpPr>
            <p:cNvPr id="9" name="Straight Connector 8">
              <a:extLst>
                <a:ext uri="{FF2B5EF4-FFF2-40B4-BE49-F238E27FC236}">
                  <a16:creationId xmlns:a16="http://schemas.microsoft.com/office/drawing/2014/main" id="{BC911080-257E-2BD8-15AD-01F5152650F8}"/>
                </a:ext>
              </a:extLst>
            </p:cNvPr>
            <p:cNvCxnSpPr/>
            <p:nvPr/>
          </p:nvCxnSpPr>
          <p:spPr>
            <a:xfrm>
              <a:off x="7856525" y="865247"/>
              <a:ext cx="0" cy="671192"/>
            </a:xfrm>
            <a:prstGeom prst="line">
              <a:avLst/>
            </a:prstGeom>
            <a:ln>
              <a:solidFill>
                <a:srgbClr val="656E8C"/>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41FAE5D-FEAF-71DF-7145-88E4DB5D3F73}"/>
                </a:ext>
              </a:extLst>
            </p:cNvPr>
            <p:cNvCxnSpPr/>
            <p:nvPr/>
          </p:nvCxnSpPr>
          <p:spPr>
            <a:xfrm flipH="1">
              <a:off x="7527341" y="1536439"/>
              <a:ext cx="329184" cy="0"/>
            </a:xfrm>
            <a:prstGeom prst="line">
              <a:avLst/>
            </a:prstGeom>
            <a:ln>
              <a:solidFill>
                <a:srgbClr val="656E8C"/>
              </a:solidFill>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9FC69F51-54FE-011D-D135-11E722AAD51B}"/>
              </a:ext>
            </a:extLst>
          </p:cNvPr>
          <p:cNvGrpSpPr/>
          <p:nvPr/>
        </p:nvGrpSpPr>
        <p:grpSpPr>
          <a:xfrm>
            <a:off x="5457139" y="2114093"/>
            <a:ext cx="2018995" cy="2126285"/>
            <a:chOff x="5457139" y="2114093"/>
            <a:chExt cx="2018995" cy="2126285"/>
          </a:xfrm>
        </p:grpSpPr>
        <p:cxnSp>
          <p:nvCxnSpPr>
            <p:cNvPr id="18" name="Straight Connector 17">
              <a:extLst>
                <a:ext uri="{FF2B5EF4-FFF2-40B4-BE49-F238E27FC236}">
                  <a16:creationId xmlns:a16="http://schemas.microsoft.com/office/drawing/2014/main" id="{FA0A2C15-8394-D967-2C83-FCA44B8371AD}"/>
                </a:ext>
              </a:extLst>
            </p:cNvPr>
            <p:cNvCxnSpPr>
              <a:cxnSpLocks/>
            </p:cNvCxnSpPr>
            <p:nvPr/>
          </p:nvCxnSpPr>
          <p:spPr>
            <a:xfrm flipH="1">
              <a:off x="6678778" y="4240378"/>
              <a:ext cx="797356" cy="0"/>
            </a:xfrm>
            <a:prstGeom prst="line">
              <a:avLst/>
            </a:prstGeom>
            <a:ln>
              <a:solidFill>
                <a:srgbClr val="656E8C"/>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DA6E4ED-796D-B576-5D12-2AB6FD2AD42A}"/>
                </a:ext>
              </a:extLst>
            </p:cNvPr>
            <p:cNvCxnSpPr>
              <a:cxnSpLocks/>
            </p:cNvCxnSpPr>
            <p:nvPr/>
          </p:nvCxnSpPr>
          <p:spPr>
            <a:xfrm flipV="1">
              <a:off x="6678778" y="2114093"/>
              <a:ext cx="0" cy="2126285"/>
            </a:xfrm>
            <a:prstGeom prst="line">
              <a:avLst/>
            </a:prstGeom>
            <a:ln>
              <a:solidFill>
                <a:srgbClr val="656E8C"/>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767EF65-05BC-FA3B-0899-DDC7C301EEC3}"/>
                </a:ext>
              </a:extLst>
            </p:cNvPr>
            <p:cNvCxnSpPr>
              <a:cxnSpLocks/>
            </p:cNvCxnSpPr>
            <p:nvPr/>
          </p:nvCxnSpPr>
          <p:spPr>
            <a:xfrm flipH="1">
              <a:off x="5457139" y="2114093"/>
              <a:ext cx="1221639" cy="0"/>
            </a:xfrm>
            <a:prstGeom prst="line">
              <a:avLst/>
            </a:prstGeom>
            <a:ln>
              <a:solidFill>
                <a:srgbClr val="656E8C"/>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D88E9D39-8458-0FA7-0BEF-1A90DD667905}"/>
              </a:ext>
            </a:extLst>
          </p:cNvPr>
          <p:cNvGrpSpPr/>
          <p:nvPr/>
        </p:nvGrpSpPr>
        <p:grpSpPr>
          <a:xfrm>
            <a:off x="6417521" y="1851153"/>
            <a:ext cx="1058613" cy="526287"/>
            <a:chOff x="6417521" y="1851153"/>
            <a:chExt cx="1058613" cy="526287"/>
          </a:xfrm>
        </p:grpSpPr>
        <p:cxnSp>
          <p:nvCxnSpPr>
            <p:cNvPr id="15" name="Straight Connector 14">
              <a:extLst>
                <a:ext uri="{FF2B5EF4-FFF2-40B4-BE49-F238E27FC236}">
                  <a16:creationId xmlns:a16="http://schemas.microsoft.com/office/drawing/2014/main" id="{462D9DD7-3A1C-FC35-C7CF-FC003B75AEFE}"/>
                </a:ext>
              </a:extLst>
            </p:cNvPr>
            <p:cNvCxnSpPr>
              <a:cxnSpLocks/>
            </p:cNvCxnSpPr>
            <p:nvPr/>
          </p:nvCxnSpPr>
          <p:spPr>
            <a:xfrm flipH="1">
              <a:off x="6417521" y="1851153"/>
              <a:ext cx="758342" cy="0"/>
            </a:xfrm>
            <a:prstGeom prst="line">
              <a:avLst/>
            </a:prstGeom>
            <a:ln>
              <a:solidFill>
                <a:srgbClr val="656E8C"/>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02D38B2-8DAA-0C84-3294-16B632685CA3}"/>
                </a:ext>
              </a:extLst>
            </p:cNvPr>
            <p:cNvCxnSpPr>
              <a:cxnSpLocks/>
            </p:cNvCxnSpPr>
            <p:nvPr/>
          </p:nvCxnSpPr>
          <p:spPr>
            <a:xfrm>
              <a:off x="7175863" y="1851153"/>
              <a:ext cx="0" cy="526287"/>
            </a:xfrm>
            <a:prstGeom prst="line">
              <a:avLst/>
            </a:prstGeom>
            <a:ln>
              <a:solidFill>
                <a:srgbClr val="656E8C"/>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414B8B4-50C7-64C3-F362-C80CB664E996}"/>
                </a:ext>
              </a:extLst>
            </p:cNvPr>
            <p:cNvCxnSpPr>
              <a:cxnSpLocks/>
            </p:cNvCxnSpPr>
            <p:nvPr/>
          </p:nvCxnSpPr>
          <p:spPr>
            <a:xfrm>
              <a:off x="7175863" y="2377440"/>
              <a:ext cx="300271" cy="0"/>
            </a:xfrm>
            <a:prstGeom prst="line">
              <a:avLst/>
            </a:prstGeom>
            <a:ln>
              <a:solidFill>
                <a:srgbClr val="656E8C"/>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850056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1CC459C5-8F55-88D6-F0BC-AC69DB18923E}"/>
              </a:ext>
            </a:extLst>
          </p:cNvPr>
          <p:cNvSpPr/>
          <p:nvPr/>
        </p:nvSpPr>
        <p:spPr>
          <a:xfrm>
            <a:off x="6928" y="1822777"/>
            <a:ext cx="11180618" cy="2207491"/>
          </a:xfrm>
          <a:prstGeom prst="rect">
            <a:avLst/>
          </a:prstGeom>
          <a:solidFill>
            <a:srgbClr val="213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 Placeholder 38">
            <a:extLst>
              <a:ext uri="{FF2B5EF4-FFF2-40B4-BE49-F238E27FC236}">
                <a16:creationId xmlns:a16="http://schemas.microsoft.com/office/drawing/2014/main" id="{208C8C46-88C7-4FF1-C463-BA1CFADF6C96}"/>
              </a:ext>
            </a:extLst>
          </p:cNvPr>
          <p:cNvSpPr>
            <a:spLocks noGrp="1"/>
          </p:cNvSpPr>
          <p:nvPr>
            <p:ph type="body" sz="quarter" idx="18"/>
          </p:nvPr>
        </p:nvSpPr>
        <p:spPr>
          <a:xfrm>
            <a:off x="889000" y="496372"/>
            <a:ext cx="9415463" cy="641350"/>
          </a:xfrm>
        </p:spPr>
        <p:txBody>
          <a:bodyPr/>
          <a:lstStyle/>
          <a:p>
            <a:r>
              <a:rPr lang="en-US" dirty="0"/>
              <a:t>2018 – 2019 CAREER EDUCATION PROGRAM STUDENTS</a:t>
            </a:r>
          </a:p>
          <a:p>
            <a:endParaRPr lang="en-US" dirty="0"/>
          </a:p>
        </p:txBody>
      </p:sp>
      <p:sp>
        <p:nvSpPr>
          <p:cNvPr id="2" name="Text Placeholder 1">
            <a:extLst>
              <a:ext uri="{FF2B5EF4-FFF2-40B4-BE49-F238E27FC236}">
                <a16:creationId xmlns:a16="http://schemas.microsoft.com/office/drawing/2014/main" id="{1D7AF45B-8B50-8B3B-637D-E6A9EDD5E7F4}"/>
              </a:ext>
            </a:extLst>
          </p:cNvPr>
          <p:cNvSpPr>
            <a:spLocks noGrp="1"/>
          </p:cNvSpPr>
          <p:nvPr>
            <p:ph type="body" sz="quarter" idx="13"/>
          </p:nvPr>
        </p:nvSpPr>
        <p:spPr>
          <a:xfrm>
            <a:off x="889000" y="760474"/>
            <a:ext cx="9415584" cy="719775"/>
          </a:xfrm>
        </p:spPr>
        <p:txBody>
          <a:bodyPr/>
          <a:lstStyle/>
          <a:p>
            <a:r>
              <a:rPr lang="en-US" dirty="0"/>
              <a:t>BY MILITARY AFFILIATION</a:t>
            </a:r>
          </a:p>
        </p:txBody>
      </p:sp>
      <p:sp>
        <p:nvSpPr>
          <p:cNvPr id="37" name="Text Placeholder 36">
            <a:extLst>
              <a:ext uri="{FF2B5EF4-FFF2-40B4-BE49-F238E27FC236}">
                <a16:creationId xmlns:a16="http://schemas.microsoft.com/office/drawing/2014/main" id="{1B1613F9-48FA-D433-5107-BBCAA988E9AC}"/>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26</a:t>
            </a:fld>
            <a:r>
              <a:rPr lang="en-US" dirty="0"/>
              <a:t> </a:t>
            </a:r>
          </a:p>
        </p:txBody>
      </p:sp>
      <p:sp>
        <p:nvSpPr>
          <p:cNvPr id="38" name="Text Placeholder 37">
            <a:extLst>
              <a:ext uri="{FF2B5EF4-FFF2-40B4-BE49-F238E27FC236}">
                <a16:creationId xmlns:a16="http://schemas.microsoft.com/office/drawing/2014/main" id="{1DB89651-E98D-F048-038F-EC0BC981C816}"/>
              </a:ext>
            </a:extLst>
          </p:cNvPr>
          <p:cNvSpPr>
            <a:spLocks noGrp="1"/>
          </p:cNvSpPr>
          <p:nvPr>
            <p:ph type="body" sz="quarter" idx="17"/>
          </p:nvPr>
        </p:nvSpPr>
        <p:spPr>
          <a:xfrm>
            <a:off x="1302641" y="4372796"/>
            <a:ext cx="4165720" cy="1209244"/>
          </a:xfrm>
        </p:spPr>
        <p:txBody>
          <a:bodyPr/>
          <a:lstStyle/>
          <a:p>
            <a:pPr marL="0" indent="0" algn="ctr">
              <a:buNone/>
            </a:pPr>
            <a:r>
              <a:rPr lang="en-US" sz="3600" b="1" dirty="0">
                <a:solidFill>
                  <a:srgbClr val="F6B31E"/>
                </a:solidFill>
                <a:latin typeface="Open Sans ExtraBold" panose="020B0606030504020204" pitchFamily="34" charset="0"/>
                <a:ea typeface="Open Sans ExtraBold" panose="020B0606030504020204" pitchFamily="34" charset="0"/>
                <a:cs typeface="Open Sans ExtraBold" panose="020B0606030504020204" pitchFamily="34" charset="0"/>
              </a:rPr>
              <a:t>1,892</a:t>
            </a:r>
            <a:br>
              <a:rPr lang="en-US" dirty="0"/>
            </a:br>
            <a:r>
              <a:rPr lang="en-US" sz="2200" b="1" dirty="0">
                <a:latin typeface="Open Sans SemiBold" panose="020B0606030504020204" pitchFamily="34" charset="0"/>
                <a:ea typeface="Open Sans SemiBold" panose="020B0606030504020204" pitchFamily="34" charset="0"/>
                <a:cs typeface="Open Sans SemiBold" panose="020B0606030504020204" pitchFamily="34" charset="0"/>
              </a:rPr>
              <a:t>MILITARY</a:t>
            </a:r>
            <a:br>
              <a:rPr lang="en-US" dirty="0"/>
            </a:br>
            <a:r>
              <a:rPr lang="en-US" dirty="0"/>
              <a:t>(Active Duty, Active Reserve, National Guard)</a:t>
            </a:r>
          </a:p>
        </p:txBody>
      </p:sp>
      <p:sp>
        <p:nvSpPr>
          <p:cNvPr id="4" name="Rectangle 3">
            <a:extLst>
              <a:ext uri="{FF2B5EF4-FFF2-40B4-BE49-F238E27FC236}">
                <a16:creationId xmlns:a16="http://schemas.microsoft.com/office/drawing/2014/main" id="{720F3972-F569-2EF3-F12D-D44BC6552C24}"/>
              </a:ext>
            </a:extLst>
          </p:cNvPr>
          <p:cNvSpPr/>
          <p:nvPr/>
        </p:nvSpPr>
        <p:spPr>
          <a:xfrm>
            <a:off x="-12700" y="1822777"/>
            <a:ext cx="11180618" cy="2207491"/>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0EA1FDCD-ADCB-C636-AF91-73B2B9389A38}"/>
              </a:ext>
            </a:extLst>
          </p:cNvPr>
          <p:cNvGrpSpPr/>
          <p:nvPr/>
        </p:nvGrpSpPr>
        <p:grpSpPr>
          <a:xfrm>
            <a:off x="889445" y="2232030"/>
            <a:ext cx="9415584" cy="1371600"/>
            <a:chOff x="889000" y="2232030"/>
            <a:chExt cx="9415584" cy="1371600"/>
          </a:xfrm>
          <a:solidFill>
            <a:schemeClr val="bg1"/>
          </a:solidFill>
        </p:grpSpPr>
        <p:sp>
          <p:nvSpPr>
            <p:cNvPr id="31" name="Graphic 29">
              <a:extLst>
                <a:ext uri="{FF2B5EF4-FFF2-40B4-BE49-F238E27FC236}">
                  <a16:creationId xmlns:a16="http://schemas.microsoft.com/office/drawing/2014/main" id="{86137327-9E63-43A5-1008-CEA333B16F41}"/>
                </a:ext>
              </a:extLst>
            </p:cNvPr>
            <p:cNvSpPr>
              <a:spLocks noChangeAspect="1"/>
            </p:cNvSpPr>
            <p:nvPr/>
          </p:nvSpPr>
          <p:spPr>
            <a:xfrm>
              <a:off x="889000" y="2253482"/>
              <a:ext cx="1371600" cy="1328697"/>
            </a:xfrm>
            <a:custGeom>
              <a:avLst/>
              <a:gdLst>
                <a:gd name="connsiteX0" fmla="*/ 4885865 w 5486394"/>
                <a:gd name="connsiteY0" fmla="*/ 4044338 h 5314784"/>
                <a:gd name="connsiteX1" fmla="*/ 4771184 w 5486394"/>
                <a:gd name="connsiteY1" fmla="*/ 4065483 h 5314784"/>
                <a:gd name="connsiteX2" fmla="*/ 4695842 w 5486394"/>
                <a:gd name="connsiteY2" fmla="*/ 4077104 h 5314784"/>
                <a:gd name="connsiteX3" fmla="*/ 4445048 w 5486394"/>
                <a:gd name="connsiteY3" fmla="*/ 4076818 h 5314784"/>
                <a:gd name="connsiteX4" fmla="*/ 4392471 w 5486394"/>
                <a:gd name="connsiteY4" fmla="*/ 4023097 h 5314784"/>
                <a:gd name="connsiteX5" fmla="*/ 4392471 w 5486394"/>
                <a:gd name="connsiteY5" fmla="*/ 3416355 h 5314784"/>
                <a:gd name="connsiteX6" fmla="*/ 4386565 w 5486394"/>
                <a:gd name="connsiteY6" fmla="*/ 3356252 h 5314784"/>
                <a:gd name="connsiteX7" fmla="*/ 4321509 w 5486394"/>
                <a:gd name="connsiteY7" fmla="*/ 3291006 h 5314784"/>
                <a:gd name="connsiteX8" fmla="*/ 4193398 w 5486394"/>
                <a:gd name="connsiteY8" fmla="*/ 3289386 h 5314784"/>
                <a:gd name="connsiteX9" fmla="*/ 4104244 w 5486394"/>
                <a:gd name="connsiteY9" fmla="*/ 3477505 h 5314784"/>
                <a:gd name="connsiteX10" fmla="*/ 4117388 w 5486394"/>
                <a:gd name="connsiteY10" fmla="*/ 3523225 h 5314784"/>
                <a:gd name="connsiteX11" fmla="*/ 4117007 w 5486394"/>
                <a:gd name="connsiteY11" fmla="*/ 4041004 h 5314784"/>
                <a:gd name="connsiteX12" fmla="*/ 4082908 w 5486394"/>
                <a:gd name="connsiteY12" fmla="*/ 4076532 h 5314784"/>
                <a:gd name="connsiteX13" fmla="*/ 3544936 w 5486394"/>
                <a:gd name="connsiteY13" fmla="*/ 4077199 h 5314784"/>
                <a:gd name="connsiteX14" fmla="*/ 3505216 w 5486394"/>
                <a:gd name="connsiteY14" fmla="*/ 4046433 h 5314784"/>
                <a:gd name="connsiteX15" fmla="*/ 3471688 w 5486394"/>
                <a:gd name="connsiteY15" fmla="*/ 3942706 h 5314784"/>
                <a:gd name="connsiteX16" fmla="*/ 3299191 w 5486394"/>
                <a:gd name="connsiteY16" fmla="*/ 3826120 h 5314784"/>
                <a:gd name="connsiteX17" fmla="*/ 3133360 w 5486394"/>
                <a:gd name="connsiteY17" fmla="*/ 3825930 h 5314784"/>
                <a:gd name="connsiteX18" fmla="*/ 3081735 w 5486394"/>
                <a:gd name="connsiteY18" fmla="*/ 3833645 h 5314784"/>
                <a:gd name="connsiteX19" fmla="*/ 2968387 w 5486394"/>
                <a:gd name="connsiteY19" fmla="*/ 3941468 h 5314784"/>
                <a:gd name="connsiteX20" fmla="*/ 2934574 w 5486394"/>
                <a:gd name="connsiteY20" fmla="*/ 4045100 h 5314784"/>
                <a:gd name="connsiteX21" fmla="*/ 2891807 w 5486394"/>
                <a:gd name="connsiteY21" fmla="*/ 4076627 h 5314784"/>
                <a:gd name="connsiteX22" fmla="*/ 2588435 w 5486394"/>
                <a:gd name="connsiteY22" fmla="*/ 4076627 h 5314784"/>
                <a:gd name="connsiteX23" fmla="*/ 2546620 w 5486394"/>
                <a:gd name="connsiteY23" fmla="*/ 4044338 h 5314784"/>
                <a:gd name="connsiteX24" fmla="*/ 2512331 w 5486394"/>
                <a:gd name="connsiteY24" fmla="*/ 3940896 h 5314784"/>
                <a:gd name="connsiteX25" fmla="*/ 2338594 w 5486394"/>
                <a:gd name="connsiteY25" fmla="*/ 3826025 h 5314784"/>
                <a:gd name="connsiteX26" fmla="*/ 2184861 w 5486394"/>
                <a:gd name="connsiteY26" fmla="*/ 3825930 h 5314784"/>
                <a:gd name="connsiteX27" fmla="*/ 2014363 w 5486394"/>
                <a:gd name="connsiteY27" fmla="*/ 3932610 h 5314784"/>
                <a:gd name="connsiteX28" fmla="*/ 1976168 w 5486394"/>
                <a:gd name="connsiteY28" fmla="*/ 4043290 h 5314784"/>
                <a:gd name="connsiteX29" fmla="*/ 1931305 w 5486394"/>
                <a:gd name="connsiteY29" fmla="*/ 4076723 h 5314784"/>
                <a:gd name="connsiteX30" fmla="*/ 1017191 w 5486394"/>
                <a:gd name="connsiteY30" fmla="*/ 4077485 h 5314784"/>
                <a:gd name="connsiteX31" fmla="*/ 932895 w 5486394"/>
                <a:gd name="connsiteY31" fmla="*/ 4006333 h 5314784"/>
                <a:gd name="connsiteX32" fmla="*/ 942801 w 5486394"/>
                <a:gd name="connsiteY32" fmla="*/ 3931371 h 5314784"/>
                <a:gd name="connsiteX33" fmla="*/ 1116632 w 5486394"/>
                <a:gd name="connsiteY33" fmla="*/ 3670005 h 5314784"/>
                <a:gd name="connsiteX34" fmla="*/ 1144826 w 5486394"/>
                <a:gd name="connsiteY34" fmla="*/ 3649336 h 5314784"/>
                <a:gd name="connsiteX35" fmla="*/ 1158923 w 5486394"/>
                <a:gd name="connsiteY35" fmla="*/ 3683245 h 5314784"/>
                <a:gd name="connsiteX36" fmla="*/ 1163971 w 5486394"/>
                <a:gd name="connsiteY36" fmla="*/ 3698580 h 5314784"/>
                <a:gd name="connsiteX37" fmla="*/ 1272366 w 5486394"/>
                <a:gd name="connsiteY37" fmla="*/ 3717344 h 5314784"/>
                <a:gd name="connsiteX38" fmla="*/ 1384094 w 5486394"/>
                <a:gd name="connsiteY38" fmla="*/ 3606664 h 5314784"/>
                <a:gd name="connsiteX39" fmla="*/ 1626886 w 5486394"/>
                <a:gd name="connsiteY39" fmla="*/ 3447692 h 5314784"/>
                <a:gd name="connsiteX40" fmla="*/ 1676797 w 5486394"/>
                <a:gd name="connsiteY40" fmla="*/ 3372920 h 5314784"/>
                <a:gd name="connsiteX41" fmla="*/ 1626029 w 5486394"/>
                <a:gd name="connsiteY41" fmla="*/ 3306150 h 5314784"/>
                <a:gd name="connsiteX42" fmla="*/ 1511634 w 5486394"/>
                <a:gd name="connsiteY42" fmla="*/ 3266336 h 5314784"/>
                <a:gd name="connsiteX43" fmla="*/ 1196642 w 5486394"/>
                <a:gd name="connsiteY43" fmla="*/ 3220044 h 5314784"/>
                <a:gd name="connsiteX44" fmla="*/ 1063673 w 5486394"/>
                <a:gd name="connsiteY44" fmla="*/ 3224807 h 5314784"/>
                <a:gd name="connsiteX45" fmla="*/ 1015286 w 5486394"/>
                <a:gd name="connsiteY45" fmla="*/ 3305484 h 5314784"/>
                <a:gd name="connsiteX46" fmla="*/ 1046909 w 5486394"/>
                <a:gd name="connsiteY46" fmla="*/ 3356347 h 5314784"/>
                <a:gd name="connsiteX47" fmla="*/ 1043194 w 5486394"/>
                <a:gd name="connsiteY47" fmla="*/ 3388161 h 5314784"/>
                <a:gd name="connsiteX48" fmla="*/ 997855 w 5486394"/>
                <a:gd name="connsiteY48" fmla="*/ 3421974 h 5314784"/>
                <a:gd name="connsiteX49" fmla="*/ 792020 w 5486394"/>
                <a:gd name="connsiteY49" fmla="*/ 3631715 h 5314784"/>
                <a:gd name="connsiteX50" fmla="*/ 630286 w 5486394"/>
                <a:gd name="connsiteY50" fmla="*/ 3986616 h 5314784"/>
                <a:gd name="connsiteX51" fmla="*/ 517129 w 5486394"/>
                <a:gd name="connsiteY51" fmla="*/ 4187975 h 5314784"/>
                <a:gd name="connsiteX52" fmla="*/ 506080 w 5486394"/>
                <a:gd name="connsiteY52" fmla="*/ 4199786 h 5314784"/>
                <a:gd name="connsiteX53" fmla="*/ 506365 w 5486394"/>
                <a:gd name="connsiteY53" fmla="*/ 4262080 h 5314784"/>
                <a:gd name="connsiteX54" fmla="*/ 525511 w 5486394"/>
                <a:gd name="connsiteY54" fmla="*/ 4282844 h 5314784"/>
                <a:gd name="connsiteX55" fmla="*/ 615427 w 5486394"/>
                <a:gd name="connsiteY55" fmla="*/ 4429243 h 5314784"/>
                <a:gd name="connsiteX56" fmla="*/ 677530 w 5486394"/>
                <a:gd name="connsiteY56" fmla="*/ 4617267 h 5314784"/>
                <a:gd name="connsiteX57" fmla="*/ 935467 w 5486394"/>
                <a:gd name="connsiteY57" fmla="*/ 4988742 h 5314784"/>
                <a:gd name="connsiteX58" fmla="*/ 1036527 w 5486394"/>
                <a:gd name="connsiteY58" fmla="*/ 5069323 h 5314784"/>
                <a:gd name="connsiteX59" fmla="*/ 1041670 w 5486394"/>
                <a:gd name="connsiteY59" fmla="*/ 5111233 h 5314784"/>
                <a:gd name="connsiteX60" fmla="*/ 1012524 w 5486394"/>
                <a:gd name="connsiteY60" fmla="*/ 5172098 h 5314784"/>
                <a:gd name="connsiteX61" fmla="*/ 1054624 w 5486394"/>
                <a:gd name="connsiteY61" fmla="*/ 5236296 h 5314784"/>
                <a:gd name="connsiteX62" fmla="*/ 1078532 w 5486394"/>
                <a:gd name="connsiteY62" fmla="*/ 5239440 h 5314784"/>
                <a:gd name="connsiteX63" fmla="*/ 1580214 w 5486394"/>
                <a:gd name="connsiteY63" fmla="*/ 5174670 h 5314784"/>
                <a:gd name="connsiteX64" fmla="*/ 1639555 w 5486394"/>
                <a:gd name="connsiteY64" fmla="*/ 5149238 h 5314784"/>
                <a:gd name="connsiteX65" fmla="*/ 1637935 w 5486394"/>
                <a:gd name="connsiteY65" fmla="*/ 5020936 h 5314784"/>
                <a:gd name="connsiteX66" fmla="*/ 1591072 w 5486394"/>
                <a:gd name="connsiteY66" fmla="*/ 4997028 h 5314784"/>
                <a:gd name="connsiteX67" fmla="*/ 1273033 w 5486394"/>
                <a:gd name="connsiteY67" fmla="*/ 4745187 h 5314784"/>
                <a:gd name="connsiteX68" fmla="*/ 1210168 w 5486394"/>
                <a:gd name="connsiteY68" fmla="*/ 4716993 h 5314784"/>
                <a:gd name="connsiteX69" fmla="*/ 1162447 w 5486394"/>
                <a:gd name="connsiteY69" fmla="*/ 4766333 h 5314784"/>
                <a:gd name="connsiteX70" fmla="*/ 1145398 w 5486394"/>
                <a:gd name="connsiteY70" fmla="*/ 4816053 h 5314784"/>
                <a:gd name="connsiteX71" fmla="*/ 1095296 w 5486394"/>
                <a:gd name="connsiteY71" fmla="*/ 4770334 h 5314784"/>
                <a:gd name="connsiteX72" fmla="*/ 951469 w 5486394"/>
                <a:gd name="connsiteY72" fmla="*/ 4551259 h 5314784"/>
                <a:gd name="connsiteX73" fmla="*/ 931466 w 5486394"/>
                <a:gd name="connsiteY73" fmla="*/ 4490108 h 5314784"/>
                <a:gd name="connsiteX74" fmla="*/ 1023001 w 5486394"/>
                <a:gd name="connsiteY74" fmla="*/ 4384380 h 5314784"/>
                <a:gd name="connsiteX75" fmla="*/ 1039194 w 5486394"/>
                <a:gd name="connsiteY75" fmla="*/ 4384380 h 5314784"/>
                <a:gd name="connsiteX76" fmla="*/ 2001790 w 5486394"/>
                <a:gd name="connsiteY76" fmla="*/ 4384380 h 5314784"/>
                <a:gd name="connsiteX77" fmla="*/ 2030080 w 5486394"/>
                <a:gd name="connsiteY77" fmla="*/ 4384762 h 5314784"/>
                <a:gd name="connsiteX78" fmla="*/ 2042557 w 5486394"/>
                <a:gd name="connsiteY78" fmla="*/ 4409146 h 5314784"/>
                <a:gd name="connsiteX79" fmla="*/ 1984169 w 5486394"/>
                <a:gd name="connsiteY79" fmla="*/ 4491537 h 5314784"/>
                <a:gd name="connsiteX80" fmla="*/ 1861392 w 5486394"/>
                <a:gd name="connsiteY80" fmla="*/ 4802433 h 5314784"/>
                <a:gd name="connsiteX81" fmla="*/ 1832912 w 5486394"/>
                <a:gd name="connsiteY81" fmla="*/ 4941498 h 5314784"/>
                <a:gd name="connsiteX82" fmla="*/ 1873869 w 5486394"/>
                <a:gd name="connsiteY82" fmla="*/ 4922162 h 5314784"/>
                <a:gd name="connsiteX83" fmla="*/ 2040176 w 5486394"/>
                <a:gd name="connsiteY83" fmla="*/ 4787288 h 5314784"/>
                <a:gd name="connsiteX84" fmla="*/ 2089801 w 5486394"/>
                <a:gd name="connsiteY84" fmla="*/ 4711659 h 5314784"/>
                <a:gd name="connsiteX85" fmla="*/ 2232200 w 5486394"/>
                <a:gd name="connsiteY85" fmla="*/ 4408955 h 5314784"/>
                <a:gd name="connsiteX86" fmla="*/ 2261823 w 5486394"/>
                <a:gd name="connsiteY86" fmla="*/ 4384856 h 5314784"/>
                <a:gd name="connsiteX87" fmla="*/ 2383171 w 5486394"/>
                <a:gd name="connsiteY87" fmla="*/ 4385238 h 5314784"/>
                <a:gd name="connsiteX88" fmla="*/ 2394220 w 5486394"/>
                <a:gd name="connsiteY88" fmla="*/ 4404573 h 5314784"/>
                <a:gd name="connsiteX89" fmla="*/ 2380504 w 5486394"/>
                <a:gd name="connsiteY89" fmla="*/ 4429339 h 5314784"/>
                <a:gd name="connsiteX90" fmla="*/ 2271729 w 5486394"/>
                <a:gd name="connsiteY90" fmla="*/ 4632412 h 5314784"/>
                <a:gd name="connsiteX91" fmla="*/ 2215055 w 5486394"/>
                <a:gd name="connsiteY91" fmla="*/ 4799956 h 5314784"/>
                <a:gd name="connsiteX92" fmla="*/ 2202958 w 5486394"/>
                <a:gd name="connsiteY92" fmla="*/ 5074086 h 5314784"/>
                <a:gd name="connsiteX93" fmla="*/ 2211055 w 5486394"/>
                <a:gd name="connsiteY93" fmla="*/ 5158382 h 5314784"/>
                <a:gd name="connsiteX94" fmla="*/ 2225342 w 5486394"/>
                <a:gd name="connsiteY94" fmla="*/ 5155525 h 5314784"/>
                <a:gd name="connsiteX95" fmla="*/ 2442131 w 5486394"/>
                <a:gd name="connsiteY95" fmla="*/ 4859107 h 5314784"/>
                <a:gd name="connsiteX96" fmla="*/ 2451275 w 5486394"/>
                <a:gd name="connsiteY96" fmla="*/ 4816816 h 5314784"/>
                <a:gd name="connsiteX97" fmla="*/ 2459943 w 5486394"/>
                <a:gd name="connsiteY97" fmla="*/ 4623268 h 5314784"/>
                <a:gd name="connsiteX98" fmla="*/ 2499853 w 5486394"/>
                <a:gd name="connsiteY98" fmla="*/ 4412955 h 5314784"/>
                <a:gd name="connsiteX99" fmla="*/ 2523665 w 5486394"/>
                <a:gd name="connsiteY99" fmla="*/ 4385238 h 5314784"/>
                <a:gd name="connsiteX100" fmla="*/ 2628821 w 5486394"/>
                <a:gd name="connsiteY100" fmla="*/ 4385238 h 5314784"/>
                <a:gd name="connsiteX101" fmla="*/ 2646347 w 5486394"/>
                <a:gd name="connsiteY101" fmla="*/ 4406574 h 5314784"/>
                <a:gd name="connsiteX102" fmla="*/ 2642823 w 5486394"/>
                <a:gd name="connsiteY102" fmla="*/ 4426481 h 5314784"/>
                <a:gd name="connsiteX103" fmla="*/ 2608533 w 5486394"/>
                <a:gd name="connsiteY103" fmla="*/ 4596693 h 5314784"/>
                <a:gd name="connsiteX104" fmla="*/ 2591959 w 5486394"/>
                <a:gd name="connsiteY104" fmla="*/ 4781192 h 5314784"/>
                <a:gd name="connsiteX105" fmla="*/ 2730834 w 5486394"/>
                <a:gd name="connsiteY105" fmla="*/ 5298495 h 5314784"/>
                <a:gd name="connsiteX106" fmla="*/ 2747788 w 5486394"/>
                <a:gd name="connsiteY106" fmla="*/ 5314782 h 5314784"/>
                <a:gd name="connsiteX107" fmla="*/ 2762743 w 5486394"/>
                <a:gd name="connsiteY107" fmla="*/ 5287732 h 5314784"/>
                <a:gd name="connsiteX108" fmla="*/ 2819416 w 5486394"/>
                <a:gd name="connsiteY108" fmla="*/ 5127806 h 5314784"/>
                <a:gd name="connsiteX109" fmla="*/ 2893902 w 5486394"/>
                <a:gd name="connsiteY109" fmla="*/ 4805385 h 5314784"/>
                <a:gd name="connsiteX110" fmla="*/ 2876757 w 5486394"/>
                <a:gd name="connsiteY110" fmla="*/ 4580786 h 5314784"/>
                <a:gd name="connsiteX111" fmla="*/ 2842753 w 5486394"/>
                <a:gd name="connsiteY111" fmla="*/ 4414574 h 5314784"/>
                <a:gd name="connsiteX112" fmla="*/ 2866279 w 5486394"/>
                <a:gd name="connsiteY112" fmla="*/ 4384762 h 5314784"/>
                <a:gd name="connsiteX113" fmla="*/ 2951147 w 5486394"/>
                <a:gd name="connsiteY113" fmla="*/ 4384095 h 5314784"/>
                <a:gd name="connsiteX114" fmla="*/ 2988771 w 5486394"/>
                <a:gd name="connsiteY114" fmla="*/ 4415718 h 5314784"/>
                <a:gd name="connsiteX115" fmla="*/ 3032205 w 5486394"/>
                <a:gd name="connsiteY115" fmla="*/ 4662130 h 5314784"/>
                <a:gd name="connsiteX116" fmla="*/ 3036110 w 5486394"/>
                <a:gd name="connsiteY116" fmla="*/ 4814815 h 5314784"/>
                <a:gd name="connsiteX117" fmla="*/ 3051065 w 5486394"/>
                <a:gd name="connsiteY117" fmla="*/ 4867869 h 5314784"/>
                <a:gd name="connsiteX118" fmla="*/ 3250423 w 5486394"/>
                <a:gd name="connsiteY118" fmla="*/ 5142189 h 5314784"/>
                <a:gd name="connsiteX119" fmla="*/ 3275474 w 5486394"/>
                <a:gd name="connsiteY119" fmla="*/ 5158477 h 5314784"/>
                <a:gd name="connsiteX120" fmla="*/ 3283284 w 5486394"/>
                <a:gd name="connsiteY120" fmla="*/ 5120949 h 5314784"/>
                <a:gd name="connsiteX121" fmla="*/ 3275283 w 5486394"/>
                <a:gd name="connsiteY121" fmla="*/ 4810053 h 5314784"/>
                <a:gd name="connsiteX122" fmla="*/ 3241183 w 5486394"/>
                <a:gd name="connsiteY122" fmla="*/ 4685847 h 5314784"/>
                <a:gd name="connsiteX123" fmla="*/ 3186034 w 5486394"/>
                <a:gd name="connsiteY123" fmla="*/ 4573357 h 5314784"/>
                <a:gd name="connsiteX124" fmla="*/ 3100975 w 5486394"/>
                <a:gd name="connsiteY124" fmla="*/ 4417242 h 5314784"/>
                <a:gd name="connsiteX125" fmla="*/ 3118216 w 5486394"/>
                <a:gd name="connsiteY125" fmla="*/ 4384380 h 5314784"/>
                <a:gd name="connsiteX126" fmla="*/ 3207179 w 5486394"/>
                <a:gd name="connsiteY126" fmla="*/ 4383809 h 5314784"/>
                <a:gd name="connsiteX127" fmla="*/ 3259281 w 5486394"/>
                <a:gd name="connsiteY127" fmla="*/ 4413051 h 5314784"/>
                <a:gd name="connsiteX128" fmla="*/ 3402537 w 5486394"/>
                <a:gd name="connsiteY128" fmla="*/ 4724328 h 5314784"/>
                <a:gd name="connsiteX129" fmla="*/ 3420539 w 5486394"/>
                <a:gd name="connsiteY129" fmla="*/ 4759570 h 5314784"/>
                <a:gd name="connsiteX130" fmla="*/ 3628946 w 5486394"/>
                <a:gd name="connsiteY130" fmla="*/ 4932068 h 5314784"/>
                <a:gd name="connsiteX131" fmla="*/ 3656664 w 5486394"/>
                <a:gd name="connsiteY131" fmla="*/ 4936068 h 5314784"/>
                <a:gd name="connsiteX132" fmla="*/ 3432255 w 5486394"/>
                <a:gd name="connsiteY132" fmla="*/ 4391810 h 5314784"/>
                <a:gd name="connsiteX133" fmla="*/ 3475213 w 5486394"/>
                <a:gd name="connsiteY133" fmla="*/ 4384476 h 5314784"/>
                <a:gd name="connsiteX134" fmla="*/ 4069763 w 5486394"/>
                <a:gd name="connsiteY134" fmla="*/ 4384476 h 5314784"/>
                <a:gd name="connsiteX135" fmla="*/ 4094052 w 5486394"/>
                <a:gd name="connsiteY135" fmla="*/ 4384952 h 5314784"/>
                <a:gd name="connsiteX136" fmla="*/ 4116721 w 5486394"/>
                <a:gd name="connsiteY136" fmla="*/ 4407621 h 5314784"/>
                <a:gd name="connsiteX137" fmla="*/ 4117293 w 5486394"/>
                <a:gd name="connsiteY137" fmla="*/ 4444007 h 5314784"/>
                <a:gd name="connsiteX138" fmla="*/ 4117483 w 5486394"/>
                <a:gd name="connsiteY138" fmla="*/ 4897111 h 5314784"/>
                <a:gd name="connsiteX139" fmla="*/ 4097195 w 5486394"/>
                <a:gd name="connsiteY139" fmla="*/ 5002172 h 5314784"/>
                <a:gd name="connsiteX140" fmla="*/ 4179967 w 5486394"/>
                <a:gd name="connsiteY140" fmla="*/ 5170098 h 5314784"/>
                <a:gd name="connsiteX141" fmla="*/ 4308460 w 5486394"/>
                <a:gd name="connsiteY141" fmla="*/ 5174479 h 5314784"/>
                <a:gd name="connsiteX142" fmla="*/ 4388184 w 5486394"/>
                <a:gd name="connsiteY142" fmla="*/ 5099708 h 5314784"/>
                <a:gd name="connsiteX143" fmla="*/ 4392471 w 5486394"/>
                <a:gd name="connsiteY143" fmla="*/ 5047511 h 5314784"/>
                <a:gd name="connsiteX144" fmla="*/ 4392565 w 5486394"/>
                <a:gd name="connsiteY144" fmla="*/ 4432672 h 5314784"/>
                <a:gd name="connsiteX145" fmla="*/ 4438667 w 5486394"/>
                <a:gd name="connsiteY145" fmla="*/ 4384476 h 5314784"/>
                <a:gd name="connsiteX146" fmla="*/ 4701556 w 5486394"/>
                <a:gd name="connsiteY146" fmla="*/ 4384190 h 5314784"/>
                <a:gd name="connsiteX147" fmla="*/ 4760992 w 5486394"/>
                <a:gd name="connsiteY147" fmla="*/ 4394001 h 5314784"/>
                <a:gd name="connsiteX148" fmla="*/ 4887580 w 5486394"/>
                <a:gd name="connsiteY148" fmla="*/ 4417242 h 5314784"/>
                <a:gd name="connsiteX149" fmla="*/ 5070650 w 5486394"/>
                <a:gd name="connsiteY149" fmla="*/ 4230361 h 5314784"/>
                <a:gd name="connsiteX150" fmla="*/ 4885865 w 5486394"/>
                <a:gd name="connsiteY150" fmla="*/ 4044338 h 5314784"/>
                <a:gd name="connsiteX151" fmla="*/ 2451370 w 5486394"/>
                <a:gd name="connsiteY151" fmla="*/ 4232171 h 5314784"/>
                <a:gd name="connsiteX152" fmla="*/ 2377552 w 5486394"/>
                <a:gd name="connsiteY152" fmla="*/ 4208073 h 5314784"/>
                <a:gd name="connsiteX153" fmla="*/ 2360692 w 5486394"/>
                <a:gd name="connsiteY153" fmla="*/ 4162829 h 5314784"/>
                <a:gd name="connsiteX154" fmla="*/ 2327736 w 5486394"/>
                <a:gd name="connsiteY154" fmla="*/ 4072151 h 5314784"/>
                <a:gd name="connsiteX155" fmla="*/ 2321354 w 5486394"/>
                <a:gd name="connsiteY155" fmla="*/ 4139874 h 5314784"/>
                <a:gd name="connsiteX156" fmla="*/ 2319640 w 5486394"/>
                <a:gd name="connsiteY156" fmla="*/ 4184165 h 5314784"/>
                <a:gd name="connsiteX157" fmla="*/ 2256775 w 5486394"/>
                <a:gd name="connsiteY157" fmla="*/ 4238267 h 5314784"/>
                <a:gd name="connsiteX158" fmla="*/ 2203149 w 5486394"/>
                <a:gd name="connsiteY158" fmla="*/ 4178354 h 5314784"/>
                <a:gd name="connsiteX159" fmla="*/ 2202673 w 5486394"/>
                <a:gd name="connsiteY159" fmla="*/ 4109774 h 5314784"/>
                <a:gd name="connsiteX160" fmla="*/ 2199244 w 5486394"/>
                <a:gd name="connsiteY160" fmla="*/ 4070246 h 5314784"/>
                <a:gd name="connsiteX161" fmla="*/ 2183337 w 5486394"/>
                <a:gd name="connsiteY161" fmla="*/ 4090534 h 5314784"/>
                <a:gd name="connsiteX162" fmla="*/ 2150857 w 5486394"/>
                <a:gd name="connsiteY162" fmla="*/ 4194452 h 5314784"/>
                <a:gd name="connsiteX163" fmla="*/ 2047701 w 5486394"/>
                <a:gd name="connsiteY163" fmla="*/ 4214835 h 5314784"/>
                <a:gd name="connsiteX164" fmla="*/ 2036842 w 5486394"/>
                <a:gd name="connsiteY164" fmla="*/ 4166353 h 5314784"/>
                <a:gd name="connsiteX165" fmla="*/ 2091516 w 5486394"/>
                <a:gd name="connsiteY165" fmla="*/ 3989093 h 5314784"/>
                <a:gd name="connsiteX166" fmla="*/ 2191814 w 5486394"/>
                <a:gd name="connsiteY166" fmla="*/ 3920322 h 5314784"/>
                <a:gd name="connsiteX167" fmla="*/ 2337070 w 5486394"/>
                <a:gd name="connsiteY167" fmla="*/ 3920227 h 5314784"/>
                <a:gd name="connsiteX168" fmla="*/ 2427367 w 5486394"/>
                <a:gd name="connsiteY168" fmla="*/ 3979568 h 5314784"/>
                <a:gd name="connsiteX169" fmla="*/ 2486613 w 5486394"/>
                <a:gd name="connsiteY169" fmla="*/ 4172259 h 5314784"/>
                <a:gd name="connsiteX170" fmla="*/ 2451370 w 5486394"/>
                <a:gd name="connsiteY170" fmla="*/ 4232171 h 5314784"/>
                <a:gd name="connsiteX171" fmla="*/ 3411205 w 5486394"/>
                <a:gd name="connsiteY171" fmla="*/ 4231409 h 5314784"/>
                <a:gd name="connsiteX172" fmla="*/ 3335195 w 5486394"/>
                <a:gd name="connsiteY172" fmla="*/ 4205501 h 5314784"/>
                <a:gd name="connsiteX173" fmla="*/ 3305382 w 5486394"/>
                <a:gd name="connsiteY173" fmla="*/ 4113585 h 5314784"/>
                <a:gd name="connsiteX174" fmla="*/ 3278712 w 5486394"/>
                <a:gd name="connsiteY174" fmla="*/ 4072532 h 5314784"/>
                <a:gd name="connsiteX175" fmla="*/ 3278617 w 5486394"/>
                <a:gd name="connsiteY175" fmla="*/ 4152732 h 5314784"/>
                <a:gd name="connsiteX176" fmla="*/ 3276140 w 5486394"/>
                <a:gd name="connsiteY176" fmla="*/ 4192928 h 5314784"/>
                <a:gd name="connsiteX177" fmla="*/ 3218324 w 5486394"/>
                <a:gd name="connsiteY177" fmla="*/ 4238457 h 5314784"/>
                <a:gd name="connsiteX178" fmla="*/ 3164031 w 5486394"/>
                <a:gd name="connsiteY178" fmla="*/ 4188642 h 5314784"/>
                <a:gd name="connsiteX179" fmla="*/ 3162888 w 5486394"/>
                <a:gd name="connsiteY179" fmla="*/ 4103869 h 5314784"/>
                <a:gd name="connsiteX180" fmla="*/ 3159078 w 5486394"/>
                <a:gd name="connsiteY180" fmla="*/ 4064245 h 5314784"/>
                <a:gd name="connsiteX181" fmla="*/ 3140695 w 5486394"/>
                <a:gd name="connsiteY181" fmla="*/ 4095201 h 5314784"/>
                <a:gd name="connsiteX182" fmla="*/ 3107929 w 5486394"/>
                <a:gd name="connsiteY182" fmla="*/ 4199024 h 5314784"/>
                <a:gd name="connsiteX183" fmla="*/ 3006011 w 5486394"/>
                <a:gd name="connsiteY183" fmla="*/ 4214359 h 5314784"/>
                <a:gd name="connsiteX184" fmla="*/ 2996200 w 5486394"/>
                <a:gd name="connsiteY184" fmla="*/ 4165210 h 5314784"/>
                <a:gd name="connsiteX185" fmla="*/ 3052588 w 5486394"/>
                <a:gd name="connsiteY185" fmla="*/ 3984044 h 5314784"/>
                <a:gd name="connsiteX186" fmla="*/ 3148410 w 5486394"/>
                <a:gd name="connsiteY186" fmla="*/ 3920227 h 5314784"/>
                <a:gd name="connsiteX187" fmla="*/ 3297857 w 5486394"/>
                <a:gd name="connsiteY187" fmla="*/ 3920322 h 5314784"/>
                <a:gd name="connsiteX188" fmla="*/ 3385297 w 5486394"/>
                <a:gd name="connsiteY188" fmla="*/ 3977853 h 5314784"/>
                <a:gd name="connsiteX189" fmla="*/ 3421777 w 5486394"/>
                <a:gd name="connsiteY189" fmla="*/ 4089010 h 5314784"/>
                <a:gd name="connsiteX190" fmla="*/ 3443399 w 5486394"/>
                <a:gd name="connsiteY190" fmla="*/ 4162639 h 5314784"/>
                <a:gd name="connsiteX191" fmla="*/ 3411205 w 5486394"/>
                <a:gd name="connsiteY191" fmla="*/ 4231409 h 5314784"/>
                <a:gd name="connsiteX192" fmla="*/ 2156667 w 5486394"/>
                <a:gd name="connsiteY192" fmla="*/ 1325808 h 5314784"/>
                <a:gd name="connsiteX193" fmla="*/ 2311067 w 5486394"/>
                <a:gd name="connsiteY193" fmla="*/ 1285993 h 5314784"/>
                <a:gd name="connsiteX194" fmla="*/ 2351358 w 5486394"/>
                <a:gd name="connsiteY194" fmla="*/ 1337904 h 5314784"/>
                <a:gd name="connsiteX195" fmla="*/ 2144189 w 5486394"/>
                <a:gd name="connsiteY195" fmla="*/ 2047422 h 5314784"/>
                <a:gd name="connsiteX196" fmla="*/ 2188576 w 5486394"/>
                <a:gd name="connsiteY196" fmla="*/ 2102476 h 5314784"/>
                <a:gd name="connsiteX197" fmla="*/ 2539382 w 5486394"/>
                <a:gd name="connsiteY197" fmla="*/ 2087331 h 5314784"/>
                <a:gd name="connsiteX198" fmla="*/ 2988104 w 5486394"/>
                <a:gd name="connsiteY198" fmla="*/ 2085045 h 5314784"/>
                <a:gd name="connsiteX199" fmla="*/ 3185843 w 5486394"/>
                <a:gd name="connsiteY199" fmla="*/ 2090856 h 5314784"/>
                <a:gd name="connsiteX200" fmla="*/ 3342910 w 5486394"/>
                <a:gd name="connsiteY200" fmla="*/ 2099523 h 5314784"/>
                <a:gd name="connsiteX201" fmla="*/ 3367390 w 5486394"/>
                <a:gd name="connsiteY201" fmla="*/ 2069519 h 5314784"/>
                <a:gd name="connsiteX202" fmla="*/ 3329480 w 5486394"/>
                <a:gd name="connsiteY202" fmla="*/ 1916643 h 5314784"/>
                <a:gd name="connsiteX203" fmla="*/ 3172508 w 5486394"/>
                <a:gd name="connsiteY203" fmla="*/ 1335618 h 5314784"/>
                <a:gd name="connsiteX204" fmla="*/ 3045159 w 5486394"/>
                <a:gd name="connsiteY204" fmla="*/ 939664 h 5314784"/>
                <a:gd name="connsiteX205" fmla="*/ 2876852 w 5486394"/>
                <a:gd name="connsiteY205" fmla="*/ 791074 h 5314784"/>
                <a:gd name="connsiteX206" fmla="*/ 2692639 w 5486394"/>
                <a:gd name="connsiteY206" fmla="*/ 781358 h 5314784"/>
                <a:gd name="connsiteX207" fmla="*/ 2419462 w 5486394"/>
                <a:gd name="connsiteY207" fmla="*/ 844224 h 5314784"/>
                <a:gd name="connsiteX208" fmla="*/ 2316115 w 5486394"/>
                <a:gd name="connsiteY208" fmla="*/ 947379 h 5314784"/>
                <a:gd name="connsiteX209" fmla="*/ 2217436 w 5486394"/>
                <a:gd name="connsiteY209" fmla="*/ 1026341 h 5314784"/>
                <a:gd name="connsiteX210" fmla="*/ 2088849 w 5486394"/>
                <a:gd name="connsiteY210" fmla="*/ 1190648 h 5314784"/>
                <a:gd name="connsiteX211" fmla="*/ 2124091 w 5486394"/>
                <a:gd name="connsiteY211" fmla="*/ 1317426 h 5314784"/>
                <a:gd name="connsiteX212" fmla="*/ 2156667 w 5486394"/>
                <a:gd name="connsiteY212" fmla="*/ 1325808 h 5314784"/>
                <a:gd name="connsiteX213" fmla="*/ 2432987 w 5486394"/>
                <a:gd name="connsiteY213" fmla="*/ 970049 h 5314784"/>
                <a:gd name="connsiteX214" fmla="*/ 2494328 w 5486394"/>
                <a:gd name="connsiteY214" fmla="*/ 924710 h 5314784"/>
                <a:gd name="connsiteX215" fmla="*/ 2621963 w 5486394"/>
                <a:gd name="connsiteY215" fmla="*/ 888800 h 5314784"/>
                <a:gd name="connsiteX216" fmla="*/ 2734549 w 5486394"/>
                <a:gd name="connsiteY216" fmla="*/ 879657 h 5314784"/>
                <a:gd name="connsiteX217" fmla="*/ 2799033 w 5486394"/>
                <a:gd name="connsiteY217" fmla="*/ 880990 h 5314784"/>
                <a:gd name="connsiteX218" fmla="*/ 2963911 w 5486394"/>
                <a:gd name="connsiteY218" fmla="*/ 1017007 h 5314784"/>
                <a:gd name="connsiteX219" fmla="*/ 3065447 w 5486394"/>
                <a:gd name="connsiteY219" fmla="*/ 1349239 h 5314784"/>
                <a:gd name="connsiteX220" fmla="*/ 3148315 w 5486394"/>
                <a:gd name="connsiteY220" fmla="*/ 1644800 h 5314784"/>
                <a:gd name="connsiteX221" fmla="*/ 3150601 w 5486394"/>
                <a:gd name="connsiteY221" fmla="*/ 1688901 h 5314784"/>
                <a:gd name="connsiteX222" fmla="*/ 3068305 w 5486394"/>
                <a:gd name="connsiteY222" fmla="*/ 1601366 h 5314784"/>
                <a:gd name="connsiteX223" fmla="*/ 3022870 w 5486394"/>
                <a:gd name="connsiteY223" fmla="*/ 1549931 h 5314784"/>
                <a:gd name="connsiteX224" fmla="*/ 2978579 w 5486394"/>
                <a:gd name="connsiteY224" fmla="*/ 1550407 h 5314784"/>
                <a:gd name="connsiteX225" fmla="*/ 2911333 w 5486394"/>
                <a:gd name="connsiteY225" fmla="*/ 1631084 h 5314784"/>
                <a:gd name="connsiteX226" fmla="*/ 2871137 w 5486394"/>
                <a:gd name="connsiteY226" fmla="*/ 1631941 h 5314784"/>
                <a:gd name="connsiteX227" fmla="*/ 2786841 w 5486394"/>
                <a:gd name="connsiteY227" fmla="*/ 1544883 h 5314784"/>
                <a:gd name="connsiteX228" fmla="*/ 2751027 w 5486394"/>
                <a:gd name="connsiteY228" fmla="*/ 1543740 h 5314784"/>
                <a:gd name="connsiteX229" fmla="*/ 2664445 w 5486394"/>
                <a:gd name="connsiteY229" fmla="*/ 1634227 h 5314784"/>
                <a:gd name="connsiteX230" fmla="*/ 2626440 w 5486394"/>
                <a:gd name="connsiteY230" fmla="*/ 1633370 h 5314784"/>
                <a:gd name="connsiteX231" fmla="*/ 2551478 w 5486394"/>
                <a:gd name="connsiteY231" fmla="*/ 1543359 h 5314784"/>
                <a:gd name="connsiteX232" fmla="*/ 2535190 w 5486394"/>
                <a:gd name="connsiteY232" fmla="*/ 1528500 h 5314784"/>
                <a:gd name="connsiteX233" fmla="*/ 2377457 w 5486394"/>
                <a:gd name="connsiteY233" fmla="*/ 1697664 h 5314784"/>
                <a:gd name="connsiteX234" fmla="*/ 2379838 w 5486394"/>
                <a:gd name="connsiteY234" fmla="*/ 1650801 h 5314784"/>
                <a:gd name="connsiteX235" fmla="*/ 2469182 w 5486394"/>
                <a:gd name="connsiteY235" fmla="*/ 1323426 h 5314784"/>
                <a:gd name="connsiteX236" fmla="*/ 2521284 w 5486394"/>
                <a:gd name="connsiteY236" fmla="*/ 1282945 h 5314784"/>
                <a:gd name="connsiteX237" fmla="*/ 2577862 w 5486394"/>
                <a:gd name="connsiteY237" fmla="*/ 1282755 h 5314784"/>
                <a:gd name="connsiteX238" fmla="*/ 2607390 w 5486394"/>
                <a:gd name="connsiteY238" fmla="*/ 1253989 h 5314784"/>
                <a:gd name="connsiteX239" fmla="*/ 2589959 w 5486394"/>
                <a:gd name="connsiteY239" fmla="*/ 1122544 h 5314784"/>
                <a:gd name="connsiteX240" fmla="*/ 2608628 w 5486394"/>
                <a:gd name="connsiteY240" fmla="*/ 1088635 h 5314784"/>
                <a:gd name="connsiteX241" fmla="*/ 2693591 w 5486394"/>
                <a:gd name="connsiteY241" fmla="*/ 1052916 h 5314784"/>
                <a:gd name="connsiteX242" fmla="*/ 2714451 w 5486394"/>
                <a:gd name="connsiteY242" fmla="*/ 1034152 h 5314784"/>
                <a:gd name="connsiteX243" fmla="*/ 2707307 w 5486394"/>
                <a:gd name="connsiteY243" fmla="*/ 1014435 h 5314784"/>
                <a:gd name="connsiteX244" fmla="*/ 2675017 w 5486394"/>
                <a:gd name="connsiteY244" fmla="*/ 1013102 h 5314784"/>
                <a:gd name="connsiteX245" fmla="*/ 2472897 w 5486394"/>
                <a:gd name="connsiteY245" fmla="*/ 1013007 h 5314784"/>
                <a:gd name="connsiteX246" fmla="*/ 2448608 w 5486394"/>
                <a:gd name="connsiteY246" fmla="*/ 1012530 h 5314784"/>
                <a:gd name="connsiteX247" fmla="*/ 2420414 w 5486394"/>
                <a:gd name="connsiteY247" fmla="*/ 1001576 h 5314784"/>
                <a:gd name="connsiteX248" fmla="*/ 2432987 w 5486394"/>
                <a:gd name="connsiteY248" fmla="*/ 970049 h 5314784"/>
                <a:gd name="connsiteX249" fmla="*/ 2245916 w 5486394"/>
                <a:gd name="connsiteY249" fmla="*/ 1108542 h 5314784"/>
                <a:gd name="connsiteX250" fmla="*/ 2417938 w 5486394"/>
                <a:gd name="connsiteY250" fmla="*/ 1100732 h 5314784"/>
                <a:gd name="connsiteX251" fmla="*/ 2494804 w 5486394"/>
                <a:gd name="connsiteY251" fmla="*/ 1148262 h 5314784"/>
                <a:gd name="connsiteX252" fmla="*/ 2501472 w 5486394"/>
                <a:gd name="connsiteY252" fmla="*/ 1177980 h 5314784"/>
                <a:gd name="connsiteX253" fmla="*/ 2475945 w 5486394"/>
                <a:gd name="connsiteY253" fmla="*/ 1185600 h 5314784"/>
                <a:gd name="connsiteX254" fmla="*/ 2306590 w 5486394"/>
                <a:gd name="connsiteY254" fmla="*/ 1188362 h 5314784"/>
                <a:gd name="connsiteX255" fmla="*/ 2183051 w 5486394"/>
                <a:gd name="connsiteY255" fmla="*/ 1199982 h 5314784"/>
                <a:gd name="connsiteX256" fmla="*/ 2245916 w 5486394"/>
                <a:gd name="connsiteY256" fmla="*/ 1108542 h 5314784"/>
                <a:gd name="connsiteX257" fmla="*/ 59357 w 5486394"/>
                <a:gd name="connsiteY257" fmla="*/ 81461 h 5314784"/>
                <a:gd name="connsiteX258" fmla="*/ 59643 w 5486394"/>
                <a:gd name="connsiteY258" fmla="*/ 20882 h 5314784"/>
                <a:gd name="connsiteX259" fmla="*/ 87837 w 5486394"/>
                <a:gd name="connsiteY259" fmla="*/ 7357 h 5314784"/>
                <a:gd name="connsiteX260" fmla="*/ 234998 w 5486394"/>
                <a:gd name="connsiteY260" fmla="*/ 114037 h 5314784"/>
                <a:gd name="connsiteX261" fmla="*/ 769827 w 5486394"/>
                <a:gd name="connsiteY261" fmla="*/ 504467 h 5314784"/>
                <a:gd name="connsiteX262" fmla="*/ 782876 w 5486394"/>
                <a:gd name="connsiteY262" fmla="*/ 514087 h 5314784"/>
                <a:gd name="connsiteX263" fmla="*/ 788972 w 5486394"/>
                <a:gd name="connsiteY263" fmla="*/ 559140 h 5314784"/>
                <a:gd name="connsiteX264" fmla="*/ 693817 w 5486394"/>
                <a:gd name="connsiteY264" fmla="*/ 732114 h 5314784"/>
                <a:gd name="connsiteX265" fmla="*/ 656670 w 5486394"/>
                <a:gd name="connsiteY265" fmla="*/ 744497 h 5314784"/>
                <a:gd name="connsiteX266" fmla="*/ 229950 w 5486394"/>
                <a:gd name="connsiteY266" fmla="*/ 460080 h 5314784"/>
                <a:gd name="connsiteX267" fmla="*/ 64977 w 5486394"/>
                <a:gd name="connsiteY267" fmla="*/ 178045 h 5314784"/>
                <a:gd name="connsiteX268" fmla="*/ 59357 w 5486394"/>
                <a:gd name="connsiteY268" fmla="*/ 81461 h 5314784"/>
                <a:gd name="connsiteX269" fmla="*/ 4693746 w 5486394"/>
                <a:gd name="connsiteY269" fmla="*/ 558759 h 5314784"/>
                <a:gd name="connsiteX270" fmla="*/ 4702605 w 5486394"/>
                <a:gd name="connsiteY270" fmla="*/ 512087 h 5314784"/>
                <a:gd name="connsiteX271" fmla="*/ 4953683 w 5486394"/>
                <a:gd name="connsiteY271" fmla="*/ 328635 h 5314784"/>
                <a:gd name="connsiteX272" fmla="*/ 5374689 w 5486394"/>
                <a:gd name="connsiteY272" fmla="*/ 21835 h 5314784"/>
                <a:gd name="connsiteX273" fmla="*/ 5384499 w 5486394"/>
                <a:gd name="connsiteY273" fmla="*/ 14786 h 5314784"/>
                <a:gd name="connsiteX274" fmla="*/ 5415836 w 5486394"/>
                <a:gd name="connsiteY274" fmla="*/ 3071 h 5314784"/>
                <a:gd name="connsiteX275" fmla="*/ 5422504 w 5486394"/>
                <a:gd name="connsiteY275" fmla="*/ 33170 h 5314784"/>
                <a:gd name="connsiteX276" fmla="*/ 5365258 w 5486394"/>
                <a:gd name="connsiteY276" fmla="*/ 330064 h 5314784"/>
                <a:gd name="connsiteX277" fmla="*/ 5249911 w 5486394"/>
                <a:gd name="connsiteY277" fmla="*/ 463033 h 5314784"/>
                <a:gd name="connsiteX278" fmla="*/ 4826048 w 5486394"/>
                <a:gd name="connsiteY278" fmla="*/ 744687 h 5314784"/>
                <a:gd name="connsiteX279" fmla="*/ 4804141 w 5486394"/>
                <a:gd name="connsiteY279" fmla="*/ 754498 h 5314784"/>
                <a:gd name="connsiteX280" fmla="*/ 4787567 w 5486394"/>
                <a:gd name="connsiteY280" fmla="*/ 728018 h 5314784"/>
                <a:gd name="connsiteX281" fmla="*/ 4693746 w 5486394"/>
                <a:gd name="connsiteY281" fmla="*/ 558759 h 5314784"/>
                <a:gd name="connsiteX282" fmla="*/ 7446 w 5486394"/>
                <a:gd name="connsiteY282" fmla="*/ 997481 h 5314784"/>
                <a:gd name="connsiteX283" fmla="*/ 9827 w 5486394"/>
                <a:gd name="connsiteY283" fmla="*/ 978336 h 5314784"/>
                <a:gd name="connsiteX284" fmla="*/ 46879 w 5486394"/>
                <a:gd name="connsiteY284" fmla="*/ 990908 h 5314784"/>
                <a:gd name="connsiteX285" fmla="*/ 709057 w 5486394"/>
                <a:gd name="connsiteY285" fmla="*/ 1319330 h 5314784"/>
                <a:gd name="connsiteX286" fmla="*/ 901272 w 5486394"/>
                <a:gd name="connsiteY286" fmla="*/ 1413533 h 5314784"/>
                <a:gd name="connsiteX287" fmla="*/ 932419 w 5486394"/>
                <a:gd name="connsiteY287" fmla="*/ 1466968 h 5314784"/>
                <a:gd name="connsiteX288" fmla="*/ 930037 w 5486394"/>
                <a:gd name="connsiteY288" fmla="*/ 1531452 h 5314784"/>
                <a:gd name="connsiteX289" fmla="*/ 885270 w 5486394"/>
                <a:gd name="connsiteY289" fmla="*/ 1564695 h 5314784"/>
                <a:gd name="connsiteX290" fmla="*/ 709534 w 5486394"/>
                <a:gd name="connsiteY290" fmla="*/ 1518498 h 5314784"/>
                <a:gd name="connsiteX291" fmla="*/ 358061 w 5486394"/>
                <a:gd name="connsiteY291" fmla="*/ 1426487 h 5314784"/>
                <a:gd name="connsiteX292" fmla="*/ 7446 w 5486394"/>
                <a:gd name="connsiteY292" fmla="*/ 997481 h 5314784"/>
                <a:gd name="connsiteX293" fmla="*/ 5472796 w 5486394"/>
                <a:gd name="connsiteY293" fmla="*/ 977478 h 5314784"/>
                <a:gd name="connsiteX294" fmla="*/ 5468700 w 5486394"/>
                <a:gd name="connsiteY294" fmla="*/ 1044439 h 5314784"/>
                <a:gd name="connsiteX295" fmla="*/ 5248006 w 5486394"/>
                <a:gd name="connsiteY295" fmla="*/ 1373718 h 5314784"/>
                <a:gd name="connsiteX296" fmla="*/ 5114370 w 5486394"/>
                <a:gd name="connsiteY296" fmla="*/ 1429440 h 5314784"/>
                <a:gd name="connsiteX297" fmla="*/ 4595353 w 5486394"/>
                <a:gd name="connsiteY297" fmla="*/ 1565361 h 5314784"/>
                <a:gd name="connsiteX298" fmla="*/ 4575541 w 5486394"/>
                <a:gd name="connsiteY298" fmla="*/ 1569267 h 5314784"/>
                <a:gd name="connsiteX299" fmla="*/ 4554776 w 5486394"/>
                <a:gd name="connsiteY299" fmla="*/ 1552979 h 5314784"/>
                <a:gd name="connsiteX300" fmla="*/ 4549156 w 5486394"/>
                <a:gd name="connsiteY300" fmla="*/ 1452490 h 5314784"/>
                <a:gd name="connsiteX301" fmla="*/ 4576017 w 5486394"/>
                <a:gd name="connsiteY301" fmla="*/ 1416771 h 5314784"/>
                <a:gd name="connsiteX302" fmla="*/ 4702319 w 5486394"/>
                <a:gd name="connsiteY302" fmla="*/ 1353430 h 5314784"/>
                <a:gd name="connsiteX303" fmla="*/ 5046171 w 5486394"/>
                <a:gd name="connsiteY303" fmla="*/ 1183695 h 5314784"/>
                <a:gd name="connsiteX304" fmla="*/ 5433172 w 5486394"/>
                <a:gd name="connsiteY304" fmla="*/ 992051 h 5314784"/>
                <a:gd name="connsiteX305" fmla="*/ 5472796 w 5486394"/>
                <a:gd name="connsiteY305" fmla="*/ 977478 h 5314784"/>
                <a:gd name="connsiteX306" fmla="*/ 5325825 w 5486394"/>
                <a:gd name="connsiteY306" fmla="*/ 1529928 h 5314784"/>
                <a:gd name="connsiteX307" fmla="*/ 5318872 w 5486394"/>
                <a:gd name="connsiteY307" fmla="*/ 1570791 h 5314784"/>
                <a:gd name="connsiteX308" fmla="*/ 4922917 w 5486394"/>
                <a:gd name="connsiteY308" fmla="*/ 1880067 h 5314784"/>
                <a:gd name="connsiteX309" fmla="*/ 4447429 w 5486394"/>
                <a:gd name="connsiteY309" fmla="*/ 1943504 h 5314784"/>
                <a:gd name="connsiteX310" fmla="*/ 4435714 w 5486394"/>
                <a:gd name="connsiteY310" fmla="*/ 1939980 h 5314784"/>
                <a:gd name="connsiteX311" fmla="*/ 4452002 w 5486394"/>
                <a:gd name="connsiteY311" fmla="*/ 1905975 h 5314784"/>
                <a:gd name="connsiteX312" fmla="*/ 4520391 w 5486394"/>
                <a:gd name="connsiteY312" fmla="*/ 1764910 h 5314784"/>
                <a:gd name="connsiteX313" fmla="*/ 4569731 w 5486394"/>
                <a:gd name="connsiteY313" fmla="*/ 1719952 h 5314784"/>
                <a:gd name="connsiteX314" fmla="*/ 4886151 w 5486394"/>
                <a:gd name="connsiteY314" fmla="*/ 1638132 h 5314784"/>
                <a:gd name="connsiteX315" fmla="*/ 5284010 w 5486394"/>
                <a:gd name="connsiteY315" fmla="*/ 1532976 h 5314784"/>
                <a:gd name="connsiteX316" fmla="*/ 5325825 w 5486394"/>
                <a:gd name="connsiteY316" fmla="*/ 1529928 h 5314784"/>
                <a:gd name="connsiteX317" fmla="*/ 535226 w 5486394"/>
                <a:gd name="connsiteY317" fmla="*/ 1875019 h 5314784"/>
                <a:gd name="connsiteX318" fmla="*/ 162132 w 5486394"/>
                <a:gd name="connsiteY318" fmla="*/ 1566028 h 5314784"/>
                <a:gd name="connsiteX319" fmla="*/ 157941 w 5486394"/>
                <a:gd name="connsiteY319" fmla="*/ 1525261 h 5314784"/>
                <a:gd name="connsiteX320" fmla="*/ 238713 w 5486394"/>
                <a:gd name="connsiteY320" fmla="*/ 1543740 h 5314784"/>
                <a:gd name="connsiteX321" fmla="*/ 906130 w 5486394"/>
                <a:gd name="connsiteY321" fmla="*/ 1718714 h 5314784"/>
                <a:gd name="connsiteX322" fmla="*/ 933276 w 5486394"/>
                <a:gd name="connsiteY322" fmla="*/ 1726429 h 5314784"/>
                <a:gd name="connsiteX323" fmla="*/ 957184 w 5486394"/>
                <a:gd name="connsiteY323" fmla="*/ 1750432 h 5314784"/>
                <a:gd name="connsiteX324" fmla="*/ 1044909 w 5486394"/>
                <a:gd name="connsiteY324" fmla="*/ 1926740 h 5314784"/>
                <a:gd name="connsiteX325" fmla="*/ 1049767 w 5486394"/>
                <a:gd name="connsiteY325" fmla="*/ 1941123 h 5314784"/>
                <a:gd name="connsiteX326" fmla="*/ 990521 w 5486394"/>
                <a:gd name="connsiteY326" fmla="*/ 1938265 h 5314784"/>
                <a:gd name="connsiteX327" fmla="*/ 535226 w 5486394"/>
                <a:gd name="connsiteY327" fmla="*/ 1875019 h 5314784"/>
                <a:gd name="connsiteX328" fmla="*/ 2507377 w 5486394"/>
                <a:gd name="connsiteY328" fmla="*/ 3711725 h 5314784"/>
                <a:gd name="connsiteX329" fmla="*/ 2500710 w 5486394"/>
                <a:gd name="connsiteY329" fmla="*/ 3749063 h 5314784"/>
                <a:gd name="connsiteX330" fmla="*/ 2465849 w 5486394"/>
                <a:gd name="connsiteY330" fmla="*/ 3734490 h 5314784"/>
                <a:gd name="connsiteX331" fmla="*/ 2362026 w 5486394"/>
                <a:gd name="connsiteY331" fmla="*/ 3664576 h 5314784"/>
                <a:gd name="connsiteX332" fmla="*/ 2331736 w 5486394"/>
                <a:gd name="connsiteY332" fmla="*/ 3608283 h 5314784"/>
                <a:gd name="connsiteX333" fmla="*/ 2332403 w 5486394"/>
                <a:gd name="connsiteY333" fmla="*/ 2719601 h 5314784"/>
                <a:gd name="connsiteX334" fmla="*/ 2376409 w 5486394"/>
                <a:gd name="connsiteY334" fmla="*/ 2677500 h 5314784"/>
                <a:gd name="connsiteX335" fmla="*/ 2485089 w 5486394"/>
                <a:gd name="connsiteY335" fmla="*/ 2683120 h 5314784"/>
                <a:gd name="connsiteX336" fmla="*/ 2507092 w 5486394"/>
                <a:gd name="connsiteY336" fmla="*/ 2705885 h 5314784"/>
                <a:gd name="connsiteX337" fmla="*/ 2507568 w 5486394"/>
                <a:gd name="connsiteY337" fmla="*/ 2742270 h 5314784"/>
                <a:gd name="connsiteX338" fmla="*/ 2507568 w 5486394"/>
                <a:gd name="connsiteY338" fmla="*/ 3222997 h 5314784"/>
                <a:gd name="connsiteX339" fmla="*/ 2507377 w 5486394"/>
                <a:gd name="connsiteY339" fmla="*/ 3711725 h 5314784"/>
                <a:gd name="connsiteX340" fmla="*/ 2979436 w 5486394"/>
                <a:gd name="connsiteY340" fmla="*/ 3613522 h 5314784"/>
                <a:gd name="connsiteX341" fmla="*/ 2979436 w 5486394"/>
                <a:gd name="connsiteY341" fmla="*/ 3217663 h 5314784"/>
                <a:gd name="connsiteX342" fmla="*/ 2979436 w 5486394"/>
                <a:gd name="connsiteY342" fmla="*/ 2740937 h 5314784"/>
                <a:gd name="connsiteX343" fmla="*/ 2979722 w 5486394"/>
                <a:gd name="connsiteY343" fmla="*/ 2708647 h 5314784"/>
                <a:gd name="connsiteX344" fmla="*/ 3003154 w 5486394"/>
                <a:gd name="connsiteY344" fmla="*/ 2682930 h 5314784"/>
                <a:gd name="connsiteX345" fmla="*/ 3123931 w 5486394"/>
                <a:gd name="connsiteY345" fmla="*/ 2677691 h 5314784"/>
                <a:gd name="connsiteX346" fmla="*/ 3154601 w 5486394"/>
                <a:gd name="connsiteY346" fmla="*/ 2708552 h 5314784"/>
                <a:gd name="connsiteX347" fmla="*/ 3154792 w 5486394"/>
                <a:gd name="connsiteY347" fmla="*/ 2732745 h 5314784"/>
                <a:gd name="connsiteX348" fmla="*/ 3155458 w 5486394"/>
                <a:gd name="connsiteY348" fmla="*/ 3597234 h 5314784"/>
                <a:gd name="connsiteX349" fmla="*/ 3117549 w 5486394"/>
                <a:gd name="connsiteY349" fmla="*/ 3670101 h 5314784"/>
                <a:gd name="connsiteX350" fmla="*/ 3010107 w 5486394"/>
                <a:gd name="connsiteY350" fmla="*/ 3741824 h 5314784"/>
                <a:gd name="connsiteX351" fmla="*/ 2979627 w 5486394"/>
                <a:gd name="connsiteY351" fmla="*/ 3726584 h 5314784"/>
                <a:gd name="connsiteX352" fmla="*/ 2979436 w 5486394"/>
                <a:gd name="connsiteY352" fmla="*/ 3613522 h 5314784"/>
                <a:gd name="connsiteX353" fmla="*/ 5484131 w 5486394"/>
                <a:gd name="connsiteY353" fmla="*/ 529517 h 5314784"/>
                <a:gd name="connsiteX354" fmla="*/ 5226289 w 5486394"/>
                <a:gd name="connsiteY354" fmla="*/ 937759 h 5314784"/>
                <a:gd name="connsiteX355" fmla="*/ 4824524 w 5486394"/>
                <a:gd name="connsiteY355" fmla="*/ 1136927 h 5314784"/>
                <a:gd name="connsiteX356" fmla="*/ 4793568 w 5486394"/>
                <a:gd name="connsiteY356" fmla="*/ 1150167 h 5314784"/>
                <a:gd name="connsiteX357" fmla="*/ 4795378 w 5486394"/>
                <a:gd name="connsiteY357" fmla="*/ 1118829 h 5314784"/>
                <a:gd name="connsiteX358" fmla="*/ 4828811 w 5486394"/>
                <a:gd name="connsiteY358" fmla="*/ 941188 h 5314784"/>
                <a:gd name="connsiteX359" fmla="*/ 4854528 w 5486394"/>
                <a:gd name="connsiteY359" fmla="*/ 895182 h 5314784"/>
                <a:gd name="connsiteX360" fmla="*/ 5177235 w 5486394"/>
                <a:gd name="connsiteY360" fmla="*/ 680108 h 5314784"/>
                <a:gd name="connsiteX361" fmla="*/ 5438982 w 5486394"/>
                <a:gd name="connsiteY361" fmla="*/ 504657 h 5314784"/>
                <a:gd name="connsiteX362" fmla="*/ 5477082 w 5486394"/>
                <a:gd name="connsiteY362" fmla="*/ 488274 h 5314784"/>
                <a:gd name="connsiteX363" fmla="*/ 5484131 w 5486394"/>
                <a:gd name="connsiteY363" fmla="*/ 529517 h 5314784"/>
                <a:gd name="connsiteX364" fmla="*/ 16 w 5486394"/>
                <a:gd name="connsiteY364" fmla="*/ 511611 h 5314784"/>
                <a:gd name="connsiteX365" fmla="*/ 29830 w 5486394"/>
                <a:gd name="connsiteY365" fmla="*/ 495228 h 5314784"/>
                <a:gd name="connsiteX366" fmla="*/ 241570 w 5486394"/>
                <a:gd name="connsiteY366" fmla="*/ 636102 h 5314784"/>
                <a:gd name="connsiteX367" fmla="*/ 617236 w 5486394"/>
                <a:gd name="connsiteY367" fmla="*/ 887562 h 5314784"/>
                <a:gd name="connsiteX368" fmla="*/ 656003 w 5486394"/>
                <a:gd name="connsiteY368" fmla="*/ 955190 h 5314784"/>
                <a:gd name="connsiteX369" fmla="*/ 685150 w 5486394"/>
                <a:gd name="connsiteY369" fmla="*/ 1113114 h 5314784"/>
                <a:gd name="connsiteX370" fmla="*/ 692484 w 5486394"/>
                <a:gd name="connsiteY370" fmla="*/ 1146071 h 5314784"/>
                <a:gd name="connsiteX371" fmla="*/ 656194 w 5486394"/>
                <a:gd name="connsiteY371" fmla="*/ 1135403 h 5314784"/>
                <a:gd name="connsiteX372" fmla="*/ 244142 w 5486394"/>
                <a:gd name="connsiteY372" fmla="*/ 930901 h 5314784"/>
                <a:gd name="connsiteX373" fmla="*/ 16 w 5486394"/>
                <a:gd name="connsiteY373" fmla="*/ 511611 h 5314784"/>
                <a:gd name="connsiteX374" fmla="*/ 2000552 w 5486394"/>
                <a:gd name="connsiteY374" fmla="*/ 2716553 h 5314784"/>
                <a:gd name="connsiteX375" fmla="*/ 2000743 w 5486394"/>
                <a:gd name="connsiteY375" fmla="*/ 2684168 h 5314784"/>
                <a:gd name="connsiteX376" fmla="*/ 2035414 w 5486394"/>
                <a:gd name="connsiteY376" fmla="*/ 2654926 h 5314784"/>
                <a:gd name="connsiteX377" fmla="*/ 2155810 w 5486394"/>
                <a:gd name="connsiteY377" fmla="*/ 2666737 h 5314784"/>
                <a:gd name="connsiteX378" fmla="*/ 2186385 w 5486394"/>
                <a:gd name="connsiteY378" fmla="*/ 2699027 h 5314784"/>
                <a:gd name="connsiteX379" fmla="*/ 2186671 w 5486394"/>
                <a:gd name="connsiteY379" fmla="*/ 2727316 h 5314784"/>
                <a:gd name="connsiteX380" fmla="*/ 2186575 w 5486394"/>
                <a:gd name="connsiteY380" fmla="*/ 3479505 h 5314784"/>
                <a:gd name="connsiteX381" fmla="*/ 2182575 w 5486394"/>
                <a:gd name="connsiteY381" fmla="*/ 3525987 h 5314784"/>
                <a:gd name="connsiteX382" fmla="*/ 2152000 w 5486394"/>
                <a:gd name="connsiteY382" fmla="*/ 3514557 h 5314784"/>
                <a:gd name="connsiteX383" fmla="*/ 2081705 w 5486394"/>
                <a:gd name="connsiteY383" fmla="*/ 3467027 h 5314784"/>
                <a:gd name="connsiteX384" fmla="*/ 2000647 w 5486394"/>
                <a:gd name="connsiteY384" fmla="*/ 3319104 h 5314784"/>
                <a:gd name="connsiteX385" fmla="*/ 2000552 w 5486394"/>
                <a:gd name="connsiteY385" fmla="*/ 3246333 h 5314784"/>
                <a:gd name="connsiteX386" fmla="*/ 2000552 w 5486394"/>
                <a:gd name="connsiteY386" fmla="*/ 2716553 h 5314784"/>
                <a:gd name="connsiteX387" fmla="*/ 3350816 w 5486394"/>
                <a:gd name="connsiteY387" fmla="*/ 2665403 h 5314784"/>
                <a:gd name="connsiteX388" fmla="*/ 3450829 w 5486394"/>
                <a:gd name="connsiteY388" fmla="*/ 2655021 h 5314784"/>
                <a:gd name="connsiteX389" fmla="*/ 3486262 w 5486394"/>
                <a:gd name="connsiteY389" fmla="*/ 2686740 h 5314784"/>
                <a:gd name="connsiteX390" fmla="*/ 3486452 w 5486394"/>
                <a:gd name="connsiteY390" fmla="*/ 2719029 h 5314784"/>
                <a:gd name="connsiteX391" fmla="*/ 3486452 w 5486394"/>
                <a:gd name="connsiteY391" fmla="*/ 3280242 h 5314784"/>
                <a:gd name="connsiteX392" fmla="*/ 3486452 w 5486394"/>
                <a:gd name="connsiteY392" fmla="*/ 3300435 h 5314784"/>
                <a:gd name="connsiteX393" fmla="*/ 3394060 w 5486394"/>
                <a:gd name="connsiteY393" fmla="*/ 3474552 h 5314784"/>
                <a:gd name="connsiteX394" fmla="*/ 3307096 w 5486394"/>
                <a:gd name="connsiteY394" fmla="*/ 3529797 h 5314784"/>
                <a:gd name="connsiteX395" fmla="*/ 3300429 w 5486394"/>
                <a:gd name="connsiteY395" fmla="*/ 3481982 h 5314784"/>
                <a:gd name="connsiteX396" fmla="*/ 3300238 w 5486394"/>
                <a:gd name="connsiteY396" fmla="*/ 2722935 h 5314784"/>
                <a:gd name="connsiteX397" fmla="*/ 3300238 w 5486394"/>
                <a:gd name="connsiteY397" fmla="*/ 2718934 h 5314784"/>
                <a:gd name="connsiteX398" fmla="*/ 3350816 w 5486394"/>
                <a:gd name="connsiteY398" fmla="*/ 2665403 h 5314784"/>
                <a:gd name="connsiteX399" fmla="*/ 4347131 w 5486394"/>
                <a:gd name="connsiteY399" fmla="*/ 2214109 h 5314784"/>
                <a:gd name="connsiteX400" fmla="*/ 4373992 w 5486394"/>
                <a:gd name="connsiteY400" fmla="*/ 2125145 h 5314784"/>
                <a:gd name="connsiteX401" fmla="*/ 4408949 w 5486394"/>
                <a:gd name="connsiteY401" fmla="*/ 2093713 h 5314784"/>
                <a:gd name="connsiteX402" fmla="*/ 4785186 w 5486394"/>
                <a:gd name="connsiteY402" fmla="*/ 2044088 h 5314784"/>
                <a:gd name="connsiteX403" fmla="*/ 5041314 w 5486394"/>
                <a:gd name="connsiteY403" fmla="*/ 2009988 h 5314784"/>
                <a:gd name="connsiteX404" fmla="*/ 5065602 w 5486394"/>
                <a:gd name="connsiteY404" fmla="*/ 2014560 h 5314784"/>
                <a:gd name="connsiteX405" fmla="*/ 4957588 w 5486394"/>
                <a:gd name="connsiteY405" fmla="*/ 2145053 h 5314784"/>
                <a:gd name="connsiteX406" fmla="*/ 4639263 w 5486394"/>
                <a:gd name="connsiteY406" fmla="*/ 2262020 h 5314784"/>
                <a:gd name="connsiteX407" fmla="*/ 4372849 w 5486394"/>
                <a:gd name="connsiteY407" fmla="*/ 2253447 h 5314784"/>
                <a:gd name="connsiteX408" fmla="*/ 4347131 w 5486394"/>
                <a:gd name="connsiteY408" fmla="*/ 2214109 h 5314784"/>
                <a:gd name="connsiteX409" fmla="*/ 431308 w 5486394"/>
                <a:gd name="connsiteY409" fmla="*/ 2038373 h 5314784"/>
                <a:gd name="connsiteX410" fmla="*/ 420926 w 5486394"/>
                <a:gd name="connsiteY410" fmla="*/ 2013798 h 5314784"/>
                <a:gd name="connsiteX411" fmla="*/ 449882 w 5486394"/>
                <a:gd name="connsiteY411" fmla="*/ 2011322 h 5314784"/>
                <a:gd name="connsiteX412" fmla="*/ 1073674 w 5486394"/>
                <a:gd name="connsiteY412" fmla="*/ 2093618 h 5314784"/>
                <a:gd name="connsiteX413" fmla="*/ 1107964 w 5486394"/>
                <a:gd name="connsiteY413" fmla="*/ 2120859 h 5314784"/>
                <a:gd name="connsiteX414" fmla="*/ 1137587 w 5486394"/>
                <a:gd name="connsiteY414" fmla="*/ 2221539 h 5314784"/>
                <a:gd name="connsiteX415" fmla="*/ 1116061 w 5486394"/>
                <a:gd name="connsiteY415" fmla="*/ 2252971 h 5314784"/>
                <a:gd name="connsiteX416" fmla="*/ 1027288 w 5486394"/>
                <a:gd name="connsiteY416" fmla="*/ 2255257 h 5314784"/>
                <a:gd name="connsiteX417" fmla="*/ 832978 w 5486394"/>
                <a:gd name="connsiteY417" fmla="*/ 2262686 h 5314784"/>
                <a:gd name="connsiteX418" fmla="*/ 431308 w 5486394"/>
                <a:gd name="connsiteY418" fmla="*/ 2038373 h 5314784"/>
                <a:gd name="connsiteX419" fmla="*/ 1049862 w 5486394"/>
                <a:gd name="connsiteY419" fmla="*/ 2398703 h 5314784"/>
                <a:gd name="connsiteX420" fmla="*/ 1194928 w 5486394"/>
                <a:gd name="connsiteY420" fmla="*/ 2391655 h 5314784"/>
                <a:gd name="connsiteX421" fmla="*/ 1242648 w 5486394"/>
                <a:gd name="connsiteY421" fmla="*/ 2405943 h 5314784"/>
                <a:gd name="connsiteX422" fmla="*/ 1287701 w 5486394"/>
                <a:gd name="connsiteY422" fmla="*/ 2489286 h 5314784"/>
                <a:gd name="connsiteX423" fmla="*/ 1274652 w 5486394"/>
                <a:gd name="connsiteY423" fmla="*/ 2507384 h 5314784"/>
                <a:gd name="connsiteX424" fmla="*/ 766969 w 5486394"/>
                <a:gd name="connsiteY424" fmla="*/ 2424897 h 5314784"/>
                <a:gd name="connsiteX425" fmla="*/ 766017 w 5486394"/>
                <a:gd name="connsiteY425" fmla="*/ 2417277 h 5314784"/>
                <a:gd name="connsiteX426" fmla="*/ 791925 w 5486394"/>
                <a:gd name="connsiteY426" fmla="*/ 2410324 h 5314784"/>
                <a:gd name="connsiteX427" fmla="*/ 1049862 w 5486394"/>
                <a:gd name="connsiteY427" fmla="*/ 2398703 h 5314784"/>
                <a:gd name="connsiteX428" fmla="*/ 4198541 w 5486394"/>
                <a:gd name="connsiteY428" fmla="*/ 2471760 h 5314784"/>
                <a:gd name="connsiteX429" fmla="*/ 4250643 w 5486394"/>
                <a:gd name="connsiteY429" fmla="*/ 2396799 h 5314784"/>
                <a:gd name="connsiteX430" fmla="*/ 4293506 w 5486394"/>
                <a:gd name="connsiteY430" fmla="*/ 2391655 h 5314784"/>
                <a:gd name="connsiteX431" fmla="*/ 4470575 w 5486394"/>
                <a:gd name="connsiteY431" fmla="*/ 2399561 h 5314784"/>
                <a:gd name="connsiteX432" fmla="*/ 4691936 w 5486394"/>
                <a:gd name="connsiteY432" fmla="*/ 2410134 h 5314784"/>
                <a:gd name="connsiteX433" fmla="*/ 4720988 w 5486394"/>
                <a:gd name="connsiteY433" fmla="*/ 2417182 h 5314784"/>
                <a:gd name="connsiteX434" fmla="*/ 4627642 w 5486394"/>
                <a:gd name="connsiteY434" fmla="*/ 2492811 h 5314784"/>
                <a:gd name="connsiteX435" fmla="*/ 4217496 w 5486394"/>
                <a:gd name="connsiteY435" fmla="*/ 2511099 h 5314784"/>
                <a:gd name="connsiteX436" fmla="*/ 4198541 w 5486394"/>
                <a:gd name="connsiteY436" fmla="*/ 2471760 h 5314784"/>
                <a:gd name="connsiteX437" fmla="*/ 2833799 w 5486394"/>
                <a:gd name="connsiteY437" fmla="*/ 3280528 h 5314784"/>
                <a:gd name="connsiteX438" fmla="*/ 2834561 w 5486394"/>
                <a:gd name="connsiteY438" fmla="*/ 3826596 h 5314784"/>
                <a:gd name="connsiteX439" fmla="*/ 2799319 w 5486394"/>
                <a:gd name="connsiteY439" fmla="*/ 3892700 h 5314784"/>
                <a:gd name="connsiteX440" fmla="*/ 2685876 w 5486394"/>
                <a:gd name="connsiteY440" fmla="*/ 3891843 h 5314784"/>
                <a:gd name="connsiteX441" fmla="*/ 2652443 w 5486394"/>
                <a:gd name="connsiteY441" fmla="*/ 3824691 h 5314784"/>
                <a:gd name="connsiteX442" fmla="*/ 2653110 w 5486394"/>
                <a:gd name="connsiteY442" fmla="*/ 2736651 h 5314784"/>
                <a:gd name="connsiteX443" fmla="*/ 2704164 w 5486394"/>
                <a:gd name="connsiteY443" fmla="*/ 2689026 h 5314784"/>
                <a:gd name="connsiteX444" fmla="*/ 2780840 w 5486394"/>
                <a:gd name="connsiteY444" fmla="*/ 2688740 h 5314784"/>
                <a:gd name="connsiteX445" fmla="*/ 2833799 w 5486394"/>
                <a:gd name="connsiteY445" fmla="*/ 2738460 h 5314784"/>
                <a:gd name="connsiteX446" fmla="*/ 2833799 w 5486394"/>
                <a:gd name="connsiteY446" fmla="*/ 2835520 h 5314784"/>
                <a:gd name="connsiteX447" fmla="*/ 2833799 w 5486394"/>
                <a:gd name="connsiteY447" fmla="*/ 3280528 h 5314784"/>
                <a:gd name="connsiteX448" fmla="*/ 1964071 w 5486394"/>
                <a:gd name="connsiteY448" fmla="*/ 2218681 h 5314784"/>
                <a:gd name="connsiteX449" fmla="*/ 2011220 w 5486394"/>
                <a:gd name="connsiteY449" fmla="*/ 2208108 h 5314784"/>
                <a:gd name="connsiteX450" fmla="*/ 2576529 w 5486394"/>
                <a:gd name="connsiteY450" fmla="*/ 2196964 h 5314784"/>
                <a:gd name="connsiteX451" fmla="*/ 2968387 w 5486394"/>
                <a:gd name="connsiteY451" fmla="*/ 2197345 h 5314784"/>
                <a:gd name="connsiteX452" fmla="*/ 3243088 w 5486394"/>
                <a:gd name="connsiteY452" fmla="*/ 2200774 h 5314784"/>
                <a:gd name="connsiteX453" fmla="*/ 3477118 w 5486394"/>
                <a:gd name="connsiteY453" fmla="*/ 2208489 h 5314784"/>
                <a:gd name="connsiteX454" fmla="*/ 3515599 w 5486394"/>
                <a:gd name="connsiteY454" fmla="*/ 2214681 h 5314784"/>
                <a:gd name="connsiteX455" fmla="*/ 3518170 w 5486394"/>
                <a:gd name="connsiteY455" fmla="*/ 2223634 h 5314784"/>
                <a:gd name="connsiteX456" fmla="*/ 3478165 w 5486394"/>
                <a:gd name="connsiteY456" fmla="*/ 2415182 h 5314784"/>
                <a:gd name="connsiteX457" fmla="*/ 3478070 w 5486394"/>
                <a:gd name="connsiteY457" fmla="*/ 2576916 h 5314784"/>
                <a:gd name="connsiteX458" fmla="*/ 3444542 w 5486394"/>
                <a:gd name="connsiteY458" fmla="*/ 2615111 h 5314784"/>
                <a:gd name="connsiteX459" fmla="*/ 3283760 w 5486394"/>
                <a:gd name="connsiteY459" fmla="*/ 2628732 h 5314784"/>
                <a:gd name="connsiteX460" fmla="*/ 2824084 w 5486394"/>
                <a:gd name="connsiteY460" fmla="*/ 2646353 h 5314784"/>
                <a:gd name="connsiteX461" fmla="*/ 2424510 w 5486394"/>
                <a:gd name="connsiteY461" fmla="*/ 2641401 h 5314784"/>
                <a:gd name="connsiteX462" fmla="*/ 2142665 w 5486394"/>
                <a:gd name="connsiteY462" fmla="*/ 2625970 h 5314784"/>
                <a:gd name="connsiteX463" fmla="*/ 2046272 w 5486394"/>
                <a:gd name="connsiteY463" fmla="*/ 2616921 h 5314784"/>
                <a:gd name="connsiteX464" fmla="*/ 2006077 w 5486394"/>
                <a:gd name="connsiteY464" fmla="*/ 2572059 h 5314784"/>
                <a:gd name="connsiteX465" fmla="*/ 2005696 w 5486394"/>
                <a:gd name="connsiteY465" fmla="*/ 2414420 h 5314784"/>
                <a:gd name="connsiteX466" fmla="*/ 1989979 w 5486394"/>
                <a:gd name="connsiteY466" fmla="*/ 2286594 h 5314784"/>
                <a:gd name="connsiteX467" fmla="*/ 1964071 w 5486394"/>
                <a:gd name="connsiteY467" fmla="*/ 2218681 h 5314784"/>
                <a:gd name="connsiteX468" fmla="*/ 1182640 w 5486394"/>
                <a:gd name="connsiteY468" fmla="*/ 1453633 h 5314784"/>
                <a:gd name="connsiteX469" fmla="*/ 1087105 w 5486394"/>
                <a:gd name="connsiteY469" fmla="*/ 1373433 h 5314784"/>
                <a:gd name="connsiteX470" fmla="*/ 973281 w 5486394"/>
                <a:gd name="connsiteY470" fmla="*/ 1282945 h 5314784"/>
                <a:gd name="connsiteX471" fmla="*/ 810403 w 5486394"/>
                <a:gd name="connsiteY471" fmla="*/ 1029485 h 5314784"/>
                <a:gd name="connsiteX472" fmla="*/ 853266 w 5486394"/>
                <a:gd name="connsiteY472" fmla="*/ 725256 h 5314784"/>
                <a:gd name="connsiteX473" fmla="*/ 902415 w 5486394"/>
                <a:gd name="connsiteY473" fmla="*/ 646580 h 5314784"/>
                <a:gd name="connsiteX474" fmla="*/ 950611 w 5486394"/>
                <a:gd name="connsiteY474" fmla="*/ 639531 h 5314784"/>
                <a:gd name="connsiteX475" fmla="*/ 1209025 w 5486394"/>
                <a:gd name="connsiteY475" fmla="*/ 826888 h 5314784"/>
                <a:gd name="connsiteX476" fmla="*/ 1387237 w 5486394"/>
                <a:gd name="connsiteY476" fmla="*/ 959381 h 5314784"/>
                <a:gd name="connsiteX477" fmla="*/ 1642317 w 5486394"/>
                <a:gd name="connsiteY477" fmla="*/ 1299042 h 5314784"/>
                <a:gd name="connsiteX478" fmla="*/ 1642984 w 5486394"/>
                <a:gd name="connsiteY478" fmla="*/ 1769673 h 5314784"/>
                <a:gd name="connsiteX479" fmla="*/ 1566022 w 5486394"/>
                <a:gd name="connsiteY479" fmla="*/ 2023895 h 5314784"/>
                <a:gd name="connsiteX480" fmla="*/ 1653842 w 5486394"/>
                <a:gd name="connsiteY480" fmla="*/ 2200869 h 5314784"/>
                <a:gd name="connsiteX481" fmla="*/ 1781668 w 5486394"/>
                <a:gd name="connsiteY481" fmla="*/ 2225634 h 5314784"/>
                <a:gd name="connsiteX482" fmla="*/ 1829769 w 5486394"/>
                <a:gd name="connsiteY482" fmla="*/ 2250399 h 5314784"/>
                <a:gd name="connsiteX483" fmla="*/ 1859392 w 5486394"/>
                <a:gd name="connsiteY483" fmla="*/ 2371176 h 5314784"/>
                <a:gd name="connsiteX484" fmla="*/ 1862535 w 5486394"/>
                <a:gd name="connsiteY484" fmla="*/ 2742937 h 5314784"/>
                <a:gd name="connsiteX485" fmla="*/ 1834055 w 5486394"/>
                <a:gd name="connsiteY485" fmla="*/ 2770560 h 5314784"/>
                <a:gd name="connsiteX486" fmla="*/ 1436672 w 5486394"/>
                <a:gd name="connsiteY486" fmla="*/ 2482143 h 5314784"/>
                <a:gd name="connsiteX487" fmla="*/ 1432576 w 5486394"/>
                <a:gd name="connsiteY487" fmla="*/ 2470713 h 5314784"/>
                <a:gd name="connsiteX488" fmla="*/ 1450007 w 5486394"/>
                <a:gd name="connsiteY488" fmla="*/ 2427945 h 5314784"/>
                <a:gd name="connsiteX489" fmla="*/ 1465914 w 5486394"/>
                <a:gd name="connsiteY489" fmla="*/ 2415849 h 5314784"/>
                <a:gd name="connsiteX490" fmla="*/ 1454103 w 5486394"/>
                <a:gd name="connsiteY490" fmla="*/ 2402133 h 5314784"/>
                <a:gd name="connsiteX491" fmla="*/ 1263031 w 5486394"/>
                <a:gd name="connsiteY491" fmla="*/ 2145339 h 5314784"/>
                <a:gd name="connsiteX492" fmla="*/ 1230837 w 5486394"/>
                <a:gd name="connsiteY492" fmla="*/ 1995606 h 5314784"/>
                <a:gd name="connsiteX493" fmla="*/ 1256745 w 5486394"/>
                <a:gd name="connsiteY493" fmla="*/ 1969698 h 5314784"/>
                <a:gd name="connsiteX494" fmla="*/ 1305608 w 5486394"/>
                <a:gd name="connsiteY494" fmla="*/ 1972269 h 5314784"/>
                <a:gd name="connsiteX495" fmla="*/ 1283224 w 5486394"/>
                <a:gd name="connsiteY495" fmla="*/ 1950076 h 5314784"/>
                <a:gd name="connsiteX496" fmla="*/ 1075389 w 5486394"/>
                <a:gd name="connsiteY496" fmla="*/ 1616892 h 5314784"/>
                <a:gd name="connsiteX497" fmla="*/ 1076056 w 5486394"/>
                <a:gd name="connsiteY497" fmla="*/ 1464111 h 5314784"/>
                <a:gd name="connsiteX498" fmla="*/ 1080723 w 5486394"/>
                <a:gd name="connsiteY498" fmla="*/ 1436297 h 5314784"/>
                <a:gd name="connsiteX499" fmla="*/ 1105202 w 5486394"/>
                <a:gd name="connsiteY499" fmla="*/ 1424963 h 5314784"/>
                <a:gd name="connsiteX500" fmla="*/ 1179116 w 5486394"/>
                <a:gd name="connsiteY500" fmla="*/ 1457062 h 5314784"/>
                <a:gd name="connsiteX501" fmla="*/ 1185403 w 5486394"/>
                <a:gd name="connsiteY501" fmla="*/ 1458396 h 5314784"/>
                <a:gd name="connsiteX502" fmla="*/ 1182640 w 5486394"/>
                <a:gd name="connsiteY502" fmla="*/ 1453633 h 5314784"/>
                <a:gd name="connsiteX503" fmla="*/ 4305602 w 5486394"/>
                <a:gd name="connsiteY503" fmla="*/ 1455157 h 5314784"/>
                <a:gd name="connsiteX504" fmla="*/ 4368658 w 5486394"/>
                <a:gd name="connsiteY504" fmla="*/ 1429440 h 5314784"/>
                <a:gd name="connsiteX505" fmla="*/ 4403424 w 5486394"/>
                <a:gd name="connsiteY505" fmla="*/ 1446870 h 5314784"/>
                <a:gd name="connsiteX506" fmla="*/ 4197398 w 5486394"/>
                <a:gd name="connsiteY506" fmla="*/ 1951695 h 5314784"/>
                <a:gd name="connsiteX507" fmla="*/ 4178634 w 5486394"/>
                <a:gd name="connsiteY507" fmla="*/ 1969507 h 5314784"/>
                <a:gd name="connsiteX508" fmla="*/ 4228354 w 5486394"/>
                <a:gd name="connsiteY508" fmla="*/ 1969317 h 5314784"/>
                <a:gd name="connsiteX509" fmla="*/ 4253405 w 5486394"/>
                <a:gd name="connsiteY509" fmla="*/ 1992653 h 5314784"/>
                <a:gd name="connsiteX510" fmla="*/ 4018042 w 5486394"/>
                <a:gd name="connsiteY510" fmla="*/ 2409467 h 5314784"/>
                <a:gd name="connsiteX511" fmla="*/ 4015852 w 5486394"/>
                <a:gd name="connsiteY511" fmla="*/ 2412801 h 5314784"/>
                <a:gd name="connsiteX512" fmla="*/ 4017852 w 5486394"/>
                <a:gd name="connsiteY512" fmla="*/ 2419754 h 5314784"/>
                <a:gd name="connsiteX513" fmla="*/ 4042712 w 5486394"/>
                <a:gd name="connsiteY513" fmla="*/ 2489763 h 5314784"/>
                <a:gd name="connsiteX514" fmla="*/ 3731721 w 5486394"/>
                <a:gd name="connsiteY514" fmla="*/ 2754843 h 5314784"/>
                <a:gd name="connsiteX515" fmla="*/ 3648568 w 5486394"/>
                <a:gd name="connsiteY515" fmla="*/ 2770655 h 5314784"/>
                <a:gd name="connsiteX516" fmla="*/ 3618945 w 5486394"/>
                <a:gd name="connsiteY516" fmla="*/ 2747795 h 5314784"/>
                <a:gd name="connsiteX517" fmla="*/ 3633042 w 5486394"/>
                <a:gd name="connsiteY517" fmla="*/ 2308311 h 5314784"/>
                <a:gd name="connsiteX518" fmla="*/ 3654378 w 5486394"/>
                <a:gd name="connsiteY518" fmla="*/ 2247542 h 5314784"/>
                <a:gd name="connsiteX519" fmla="*/ 3700384 w 5486394"/>
                <a:gd name="connsiteY519" fmla="*/ 2225063 h 5314784"/>
                <a:gd name="connsiteX520" fmla="*/ 3799063 w 5486394"/>
                <a:gd name="connsiteY520" fmla="*/ 2215061 h 5314784"/>
                <a:gd name="connsiteX521" fmla="*/ 3917173 w 5486394"/>
                <a:gd name="connsiteY521" fmla="*/ 2028562 h 5314784"/>
                <a:gd name="connsiteX522" fmla="*/ 3870310 w 5486394"/>
                <a:gd name="connsiteY522" fmla="*/ 1845206 h 5314784"/>
                <a:gd name="connsiteX523" fmla="*/ 3808207 w 5486394"/>
                <a:gd name="connsiteY523" fmla="*/ 1674708 h 5314784"/>
                <a:gd name="connsiteX524" fmla="*/ 3892027 w 5486394"/>
                <a:gd name="connsiteY524" fmla="*/ 1199220 h 5314784"/>
                <a:gd name="connsiteX525" fmla="*/ 4210352 w 5486394"/>
                <a:gd name="connsiteY525" fmla="*/ 871560 h 5314784"/>
                <a:gd name="connsiteX526" fmla="*/ 4515057 w 5486394"/>
                <a:gd name="connsiteY526" fmla="*/ 651723 h 5314784"/>
                <a:gd name="connsiteX527" fmla="*/ 4534964 w 5486394"/>
                <a:gd name="connsiteY527" fmla="*/ 637912 h 5314784"/>
                <a:gd name="connsiteX528" fmla="*/ 4578017 w 5486394"/>
                <a:gd name="connsiteY528" fmla="*/ 643532 h 5314784"/>
                <a:gd name="connsiteX529" fmla="*/ 4682983 w 5486394"/>
                <a:gd name="connsiteY529" fmla="*/ 897849 h 5314784"/>
                <a:gd name="connsiteX530" fmla="*/ 4521153 w 5486394"/>
                <a:gd name="connsiteY530" fmla="*/ 1272467 h 5314784"/>
                <a:gd name="connsiteX531" fmla="*/ 4300935 w 5486394"/>
                <a:gd name="connsiteY531" fmla="*/ 1449823 h 5314784"/>
                <a:gd name="connsiteX532" fmla="*/ 4299792 w 5486394"/>
                <a:gd name="connsiteY532" fmla="*/ 1458967 h 5314784"/>
                <a:gd name="connsiteX533" fmla="*/ 4305602 w 5486394"/>
                <a:gd name="connsiteY533" fmla="*/ 1455157 h 5314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Lst>
              <a:rect l="l" t="t" r="r" b="b"/>
              <a:pathLst>
                <a:path w="5486394" h="5314784">
                  <a:moveTo>
                    <a:pt x="4885865" y="4044338"/>
                  </a:moveTo>
                  <a:cubicBezTo>
                    <a:pt x="4846241" y="4044909"/>
                    <a:pt x="4808236" y="4052529"/>
                    <a:pt x="4771184" y="4065483"/>
                  </a:cubicBezTo>
                  <a:cubicBezTo>
                    <a:pt x="4746610" y="4074151"/>
                    <a:pt x="4721845" y="4077294"/>
                    <a:pt x="4695842" y="4077104"/>
                  </a:cubicBezTo>
                  <a:cubicBezTo>
                    <a:pt x="4612212" y="4076532"/>
                    <a:pt x="4528678" y="4077009"/>
                    <a:pt x="4445048" y="4076818"/>
                  </a:cubicBezTo>
                  <a:cubicBezTo>
                    <a:pt x="4392661" y="4076723"/>
                    <a:pt x="4392471" y="4076627"/>
                    <a:pt x="4392471" y="4023097"/>
                  </a:cubicBezTo>
                  <a:cubicBezTo>
                    <a:pt x="4392375" y="3820881"/>
                    <a:pt x="4392375" y="3618570"/>
                    <a:pt x="4392471" y="3416355"/>
                  </a:cubicBezTo>
                  <a:cubicBezTo>
                    <a:pt x="4392471" y="3396066"/>
                    <a:pt x="4392185" y="3375969"/>
                    <a:pt x="4386565" y="3356252"/>
                  </a:cubicBezTo>
                  <a:cubicBezTo>
                    <a:pt x="4376945" y="3322438"/>
                    <a:pt x="4355990" y="3299673"/>
                    <a:pt x="4321509" y="3291006"/>
                  </a:cubicBezTo>
                  <a:cubicBezTo>
                    <a:pt x="4279027" y="3280433"/>
                    <a:pt x="4236165" y="3280814"/>
                    <a:pt x="4193398" y="3289386"/>
                  </a:cubicBezTo>
                  <a:cubicBezTo>
                    <a:pt x="4101291" y="3307960"/>
                    <a:pt x="4060524" y="3393304"/>
                    <a:pt x="4104244" y="3477505"/>
                  </a:cubicBezTo>
                  <a:cubicBezTo>
                    <a:pt x="4111959" y="3492269"/>
                    <a:pt x="4117388" y="3506461"/>
                    <a:pt x="4117388" y="3523225"/>
                  </a:cubicBezTo>
                  <a:cubicBezTo>
                    <a:pt x="4117102" y="3695818"/>
                    <a:pt x="4117388" y="3868411"/>
                    <a:pt x="4117007" y="4041004"/>
                  </a:cubicBezTo>
                  <a:cubicBezTo>
                    <a:pt x="4116912" y="4073961"/>
                    <a:pt x="4114721" y="4076437"/>
                    <a:pt x="4082908" y="4076532"/>
                  </a:cubicBezTo>
                  <a:cubicBezTo>
                    <a:pt x="3903552" y="4076913"/>
                    <a:pt x="3724291" y="4076342"/>
                    <a:pt x="3544936" y="4077199"/>
                  </a:cubicBezTo>
                  <a:cubicBezTo>
                    <a:pt x="3521409" y="4077294"/>
                    <a:pt x="3511312" y="4067198"/>
                    <a:pt x="3505216" y="4046433"/>
                  </a:cubicBezTo>
                  <a:cubicBezTo>
                    <a:pt x="3495025" y="4011572"/>
                    <a:pt x="3485690" y="3976139"/>
                    <a:pt x="3471688" y="3942706"/>
                  </a:cubicBezTo>
                  <a:cubicBezTo>
                    <a:pt x="3439970" y="3867077"/>
                    <a:pt x="3382630" y="3826501"/>
                    <a:pt x="3299191" y="3826120"/>
                  </a:cubicBezTo>
                  <a:cubicBezTo>
                    <a:pt x="3243946" y="3825834"/>
                    <a:pt x="3188606" y="3826311"/>
                    <a:pt x="3133360" y="3825930"/>
                  </a:cubicBezTo>
                  <a:cubicBezTo>
                    <a:pt x="3115644" y="3825834"/>
                    <a:pt x="3098690" y="3828406"/>
                    <a:pt x="3081735" y="3833645"/>
                  </a:cubicBezTo>
                  <a:cubicBezTo>
                    <a:pt x="3026109" y="3851076"/>
                    <a:pt x="2991533" y="3890223"/>
                    <a:pt x="2968387" y="3941468"/>
                  </a:cubicBezTo>
                  <a:cubicBezTo>
                    <a:pt x="2953338" y="3974805"/>
                    <a:pt x="2945813" y="4010524"/>
                    <a:pt x="2934574" y="4045100"/>
                  </a:cubicBezTo>
                  <a:cubicBezTo>
                    <a:pt x="2924858" y="4074913"/>
                    <a:pt x="2923525" y="4076437"/>
                    <a:pt x="2891807" y="4076627"/>
                  </a:cubicBezTo>
                  <a:cubicBezTo>
                    <a:pt x="2790651" y="4077009"/>
                    <a:pt x="2689591" y="4077009"/>
                    <a:pt x="2588435" y="4076627"/>
                  </a:cubicBezTo>
                  <a:cubicBezTo>
                    <a:pt x="2557193" y="4076532"/>
                    <a:pt x="2557003" y="4075675"/>
                    <a:pt x="2546620" y="4044338"/>
                  </a:cubicBezTo>
                  <a:cubicBezTo>
                    <a:pt x="2535095" y="4009857"/>
                    <a:pt x="2526808" y="3974043"/>
                    <a:pt x="2512331" y="3940896"/>
                  </a:cubicBezTo>
                  <a:cubicBezTo>
                    <a:pt x="2479660" y="3865935"/>
                    <a:pt x="2422224" y="3825549"/>
                    <a:pt x="2338594" y="3826025"/>
                  </a:cubicBezTo>
                  <a:cubicBezTo>
                    <a:pt x="2287350" y="3826311"/>
                    <a:pt x="2236106" y="3826692"/>
                    <a:pt x="2184861" y="3825930"/>
                  </a:cubicBezTo>
                  <a:cubicBezTo>
                    <a:pt x="2104756" y="3824786"/>
                    <a:pt x="2049130" y="3861553"/>
                    <a:pt x="2014363" y="3932610"/>
                  </a:cubicBezTo>
                  <a:cubicBezTo>
                    <a:pt x="1997028" y="3967947"/>
                    <a:pt x="1988551" y="4006238"/>
                    <a:pt x="1976168" y="4043290"/>
                  </a:cubicBezTo>
                  <a:cubicBezTo>
                    <a:pt x="1965310" y="4075770"/>
                    <a:pt x="1965786" y="4076723"/>
                    <a:pt x="1931305" y="4076723"/>
                  </a:cubicBezTo>
                  <a:cubicBezTo>
                    <a:pt x="1626601" y="4076913"/>
                    <a:pt x="1321896" y="4076151"/>
                    <a:pt x="1017191" y="4077485"/>
                  </a:cubicBezTo>
                  <a:cubicBezTo>
                    <a:pt x="967947" y="4077675"/>
                    <a:pt x="940420" y="4042719"/>
                    <a:pt x="932895" y="4006333"/>
                  </a:cubicBezTo>
                  <a:cubicBezTo>
                    <a:pt x="927466" y="3979949"/>
                    <a:pt x="931847" y="3954708"/>
                    <a:pt x="942801" y="3931371"/>
                  </a:cubicBezTo>
                  <a:cubicBezTo>
                    <a:pt x="987664" y="3835645"/>
                    <a:pt x="1043290" y="3746872"/>
                    <a:pt x="1116632" y="3670005"/>
                  </a:cubicBezTo>
                  <a:cubicBezTo>
                    <a:pt x="1124824" y="3661433"/>
                    <a:pt x="1132444" y="3647050"/>
                    <a:pt x="1144826" y="3649336"/>
                  </a:cubicBezTo>
                  <a:cubicBezTo>
                    <a:pt x="1162257" y="3652575"/>
                    <a:pt x="1153875" y="3671815"/>
                    <a:pt x="1158923" y="3683245"/>
                  </a:cubicBezTo>
                  <a:cubicBezTo>
                    <a:pt x="1161114" y="3688103"/>
                    <a:pt x="1162066" y="3693532"/>
                    <a:pt x="1163971" y="3698580"/>
                  </a:cubicBezTo>
                  <a:cubicBezTo>
                    <a:pt x="1185022" y="3754587"/>
                    <a:pt x="1235123" y="3763922"/>
                    <a:pt x="1272366" y="3717344"/>
                  </a:cubicBezTo>
                  <a:cubicBezTo>
                    <a:pt x="1305418" y="3676006"/>
                    <a:pt x="1343994" y="3640573"/>
                    <a:pt x="1384094" y="3606664"/>
                  </a:cubicBezTo>
                  <a:cubicBezTo>
                    <a:pt x="1458484" y="3543704"/>
                    <a:pt x="1538494" y="3489221"/>
                    <a:pt x="1626886" y="3447692"/>
                  </a:cubicBezTo>
                  <a:cubicBezTo>
                    <a:pt x="1658700" y="3432738"/>
                    <a:pt x="1679369" y="3411497"/>
                    <a:pt x="1676797" y="3372920"/>
                  </a:cubicBezTo>
                  <a:cubicBezTo>
                    <a:pt x="1674511" y="3338631"/>
                    <a:pt x="1654699" y="3318723"/>
                    <a:pt x="1626029" y="3306150"/>
                  </a:cubicBezTo>
                  <a:cubicBezTo>
                    <a:pt x="1588977" y="3289863"/>
                    <a:pt x="1550686" y="3277004"/>
                    <a:pt x="1511634" y="3266336"/>
                  </a:cubicBezTo>
                  <a:cubicBezTo>
                    <a:pt x="1408573" y="3238047"/>
                    <a:pt x="1302941" y="3225378"/>
                    <a:pt x="1196642" y="3220044"/>
                  </a:cubicBezTo>
                  <a:cubicBezTo>
                    <a:pt x="1152446" y="3217853"/>
                    <a:pt x="1107774" y="3215091"/>
                    <a:pt x="1063673" y="3224807"/>
                  </a:cubicBezTo>
                  <a:cubicBezTo>
                    <a:pt x="1021001" y="3234236"/>
                    <a:pt x="1002904" y="3263764"/>
                    <a:pt x="1015286" y="3305484"/>
                  </a:cubicBezTo>
                  <a:cubicBezTo>
                    <a:pt x="1021192" y="3325200"/>
                    <a:pt x="1031479" y="3342536"/>
                    <a:pt x="1046909" y="3356347"/>
                  </a:cubicBezTo>
                  <a:cubicBezTo>
                    <a:pt x="1060911" y="3368920"/>
                    <a:pt x="1057387" y="3378445"/>
                    <a:pt x="1043194" y="3388161"/>
                  </a:cubicBezTo>
                  <a:cubicBezTo>
                    <a:pt x="1027573" y="3398733"/>
                    <a:pt x="1012905" y="3410640"/>
                    <a:pt x="997855" y="3421974"/>
                  </a:cubicBezTo>
                  <a:cubicBezTo>
                    <a:pt x="918893" y="3481791"/>
                    <a:pt x="849932" y="3551133"/>
                    <a:pt x="792020" y="3631715"/>
                  </a:cubicBezTo>
                  <a:cubicBezTo>
                    <a:pt x="714772" y="3739443"/>
                    <a:pt x="665909" y="3860029"/>
                    <a:pt x="630286" y="3986616"/>
                  </a:cubicBezTo>
                  <a:cubicBezTo>
                    <a:pt x="608854" y="4062911"/>
                    <a:pt x="579136" y="4134444"/>
                    <a:pt x="517129" y="4187975"/>
                  </a:cubicBezTo>
                  <a:cubicBezTo>
                    <a:pt x="513033" y="4191499"/>
                    <a:pt x="509318" y="4195499"/>
                    <a:pt x="506080" y="4199786"/>
                  </a:cubicBezTo>
                  <a:cubicBezTo>
                    <a:pt x="489125" y="4222265"/>
                    <a:pt x="489030" y="4239219"/>
                    <a:pt x="506365" y="4262080"/>
                  </a:cubicBezTo>
                  <a:cubicBezTo>
                    <a:pt x="512080" y="4269509"/>
                    <a:pt x="518653" y="4276462"/>
                    <a:pt x="525511" y="4282844"/>
                  </a:cubicBezTo>
                  <a:cubicBezTo>
                    <a:pt x="569135" y="4323325"/>
                    <a:pt x="597043" y="4373046"/>
                    <a:pt x="615427" y="4429243"/>
                  </a:cubicBezTo>
                  <a:cubicBezTo>
                    <a:pt x="635905" y="4492013"/>
                    <a:pt x="653241" y="4555640"/>
                    <a:pt x="677530" y="4617267"/>
                  </a:cubicBezTo>
                  <a:cubicBezTo>
                    <a:pt x="734489" y="4761571"/>
                    <a:pt x="818500" y="4886253"/>
                    <a:pt x="935467" y="4988742"/>
                  </a:cubicBezTo>
                  <a:cubicBezTo>
                    <a:pt x="967947" y="5017221"/>
                    <a:pt x="1001665" y="5043891"/>
                    <a:pt x="1036527" y="5069323"/>
                  </a:cubicBezTo>
                  <a:cubicBezTo>
                    <a:pt x="1061768" y="5087802"/>
                    <a:pt x="1062054" y="5088659"/>
                    <a:pt x="1041670" y="5111233"/>
                  </a:cubicBezTo>
                  <a:cubicBezTo>
                    <a:pt x="1025764" y="5128855"/>
                    <a:pt x="1015286" y="5148571"/>
                    <a:pt x="1012524" y="5172098"/>
                  </a:cubicBezTo>
                  <a:cubicBezTo>
                    <a:pt x="1008619" y="5204673"/>
                    <a:pt x="1023478" y="5227438"/>
                    <a:pt x="1054624" y="5236296"/>
                  </a:cubicBezTo>
                  <a:cubicBezTo>
                    <a:pt x="1062340" y="5238487"/>
                    <a:pt x="1070531" y="5238964"/>
                    <a:pt x="1078532" y="5239440"/>
                  </a:cubicBezTo>
                  <a:cubicBezTo>
                    <a:pt x="1249792" y="5249155"/>
                    <a:pt x="1417336" y="5229439"/>
                    <a:pt x="1580214" y="5174670"/>
                  </a:cubicBezTo>
                  <a:cubicBezTo>
                    <a:pt x="1600597" y="5167812"/>
                    <a:pt x="1621267" y="5160287"/>
                    <a:pt x="1639555" y="5149238"/>
                  </a:cubicBezTo>
                  <a:cubicBezTo>
                    <a:pt x="1691656" y="5117710"/>
                    <a:pt x="1690418" y="5051416"/>
                    <a:pt x="1637935" y="5020936"/>
                  </a:cubicBezTo>
                  <a:cubicBezTo>
                    <a:pt x="1622791" y="5012173"/>
                    <a:pt x="1606408" y="5005506"/>
                    <a:pt x="1591072" y="4997028"/>
                  </a:cubicBezTo>
                  <a:cubicBezTo>
                    <a:pt x="1471153" y="4930639"/>
                    <a:pt x="1361139" y="4851581"/>
                    <a:pt x="1273033" y="4745187"/>
                  </a:cubicBezTo>
                  <a:cubicBezTo>
                    <a:pt x="1256173" y="4724899"/>
                    <a:pt x="1236838" y="4712993"/>
                    <a:pt x="1210168" y="4716993"/>
                  </a:cubicBezTo>
                  <a:cubicBezTo>
                    <a:pt x="1181974" y="4721184"/>
                    <a:pt x="1171877" y="4743092"/>
                    <a:pt x="1162447" y="4766333"/>
                  </a:cubicBezTo>
                  <a:cubicBezTo>
                    <a:pt x="1155970" y="4782240"/>
                    <a:pt x="1161019" y="4801957"/>
                    <a:pt x="1145398" y="4816053"/>
                  </a:cubicBezTo>
                  <a:cubicBezTo>
                    <a:pt x="1124443" y="4805576"/>
                    <a:pt x="1109869" y="4787478"/>
                    <a:pt x="1095296" y="4770334"/>
                  </a:cubicBezTo>
                  <a:cubicBezTo>
                    <a:pt x="1038241" y="4703373"/>
                    <a:pt x="990807" y="4629935"/>
                    <a:pt x="951469" y="4551259"/>
                  </a:cubicBezTo>
                  <a:cubicBezTo>
                    <a:pt x="941753" y="4531828"/>
                    <a:pt x="934038" y="4511825"/>
                    <a:pt x="931466" y="4490108"/>
                  </a:cubicBezTo>
                  <a:cubicBezTo>
                    <a:pt x="924037" y="4427814"/>
                    <a:pt x="960898" y="4385333"/>
                    <a:pt x="1023001" y="4384380"/>
                  </a:cubicBezTo>
                  <a:cubicBezTo>
                    <a:pt x="1028431" y="4384285"/>
                    <a:pt x="1033765" y="4384380"/>
                    <a:pt x="1039194" y="4384380"/>
                  </a:cubicBezTo>
                  <a:cubicBezTo>
                    <a:pt x="1360091" y="4384380"/>
                    <a:pt x="1680988" y="4384380"/>
                    <a:pt x="2001790" y="4384380"/>
                  </a:cubicBezTo>
                  <a:cubicBezTo>
                    <a:pt x="2011220" y="4384380"/>
                    <a:pt x="2020745" y="4384000"/>
                    <a:pt x="2030080" y="4384762"/>
                  </a:cubicBezTo>
                  <a:cubicBezTo>
                    <a:pt x="2051416" y="4386476"/>
                    <a:pt x="2054940" y="4392667"/>
                    <a:pt x="2042557" y="4409146"/>
                  </a:cubicBezTo>
                  <a:cubicBezTo>
                    <a:pt x="2022269" y="4436101"/>
                    <a:pt x="2001695" y="4462676"/>
                    <a:pt x="1984169" y="4491537"/>
                  </a:cubicBezTo>
                  <a:cubicBezTo>
                    <a:pt x="1925685" y="4588216"/>
                    <a:pt x="1889491" y="4693848"/>
                    <a:pt x="1861392" y="4802433"/>
                  </a:cubicBezTo>
                  <a:cubicBezTo>
                    <a:pt x="1849676" y="4847581"/>
                    <a:pt x="1836627" y="4892634"/>
                    <a:pt x="1832912" y="4941498"/>
                  </a:cubicBezTo>
                  <a:cubicBezTo>
                    <a:pt x="1851772" y="4941688"/>
                    <a:pt x="1862440" y="4930449"/>
                    <a:pt x="1873869" y="4922162"/>
                  </a:cubicBezTo>
                  <a:cubicBezTo>
                    <a:pt x="1931591" y="4880062"/>
                    <a:pt x="1986169" y="4834056"/>
                    <a:pt x="2040176" y="4787288"/>
                  </a:cubicBezTo>
                  <a:cubicBezTo>
                    <a:pt x="2064369" y="4766333"/>
                    <a:pt x="2080562" y="4743282"/>
                    <a:pt x="2089801" y="4711659"/>
                  </a:cubicBezTo>
                  <a:cubicBezTo>
                    <a:pt x="2121234" y="4603455"/>
                    <a:pt x="2174383" y="4504967"/>
                    <a:pt x="2232200" y="4408955"/>
                  </a:cubicBezTo>
                  <a:cubicBezTo>
                    <a:pt x="2239058" y="4397525"/>
                    <a:pt x="2245249" y="4384856"/>
                    <a:pt x="2261823" y="4384856"/>
                  </a:cubicBezTo>
                  <a:cubicBezTo>
                    <a:pt x="2302304" y="4384952"/>
                    <a:pt x="2342690" y="4384666"/>
                    <a:pt x="2383171" y="4385238"/>
                  </a:cubicBezTo>
                  <a:cubicBezTo>
                    <a:pt x="2395840" y="4385428"/>
                    <a:pt x="2399459" y="4393429"/>
                    <a:pt x="2394220" y="4404573"/>
                  </a:cubicBezTo>
                  <a:cubicBezTo>
                    <a:pt x="2390220" y="4413051"/>
                    <a:pt x="2385172" y="4421147"/>
                    <a:pt x="2380504" y="4429339"/>
                  </a:cubicBezTo>
                  <a:cubicBezTo>
                    <a:pt x="2342500" y="4496109"/>
                    <a:pt x="2304876" y="4563069"/>
                    <a:pt x="2271729" y="4632412"/>
                  </a:cubicBezTo>
                  <a:cubicBezTo>
                    <a:pt x="2246107" y="4685847"/>
                    <a:pt x="2223056" y="4739853"/>
                    <a:pt x="2215055" y="4799956"/>
                  </a:cubicBezTo>
                  <a:cubicBezTo>
                    <a:pt x="2202863" y="4891110"/>
                    <a:pt x="2201244" y="4982550"/>
                    <a:pt x="2202958" y="5074086"/>
                  </a:cubicBezTo>
                  <a:cubicBezTo>
                    <a:pt x="2203530" y="5102851"/>
                    <a:pt x="2208292" y="5131521"/>
                    <a:pt x="2211055" y="5158382"/>
                  </a:cubicBezTo>
                  <a:cubicBezTo>
                    <a:pt x="2219341" y="5160763"/>
                    <a:pt x="2222580" y="5158573"/>
                    <a:pt x="2225342" y="5155525"/>
                  </a:cubicBezTo>
                  <a:cubicBezTo>
                    <a:pt x="2306971" y="5063608"/>
                    <a:pt x="2380124" y="4965405"/>
                    <a:pt x="2442131" y="4859107"/>
                  </a:cubicBezTo>
                  <a:cubicBezTo>
                    <a:pt x="2450132" y="4845486"/>
                    <a:pt x="2451751" y="4832151"/>
                    <a:pt x="2451275" y="4816816"/>
                  </a:cubicBezTo>
                  <a:cubicBezTo>
                    <a:pt x="2449370" y="4752140"/>
                    <a:pt x="2450513" y="4687657"/>
                    <a:pt x="2459943" y="4623268"/>
                  </a:cubicBezTo>
                  <a:cubicBezTo>
                    <a:pt x="2470325" y="4552592"/>
                    <a:pt x="2484899" y="4482774"/>
                    <a:pt x="2499853" y="4412955"/>
                  </a:cubicBezTo>
                  <a:cubicBezTo>
                    <a:pt x="2502806" y="4399430"/>
                    <a:pt x="2506044" y="4385428"/>
                    <a:pt x="2523665" y="4385238"/>
                  </a:cubicBezTo>
                  <a:cubicBezTo>
                    <a:pt x="2558717" y="4384762"/>
                    <a:pt x="2593769" y="4384856"/>
                    <a:pt x="2628821" y="4385238"/>
                  </a:cubicBezTo>
                  <a:cubicBezTo>
                    <a:pt x="2642251" y="4385428"/>
                    <a:pt x="2647966" y="4393429"/>
                    <a:pt x="2646347" y="4406574"/>
                  </a:cubicBezTo>
                  <a:cubicBezTo>
                    <a:pt x="2645490" y="4413241"/>
                    <a:pt x="2644157" y="4419814"/>
                    <a:pt x="2642823" y="4426481"/>
                  </a:cubicBezTo>
                  <a:cubicBezTo>
                    <a:pt x="2631298" y="4483250"/>
                    <a:pt x="2618534" y="4539733"/>
                    <a:pt x="2608533" y="4596693"/>
                  </a:cubicBezTo>
                  <a:cubicBezTo>
                    <a:pt x="2597770" y="4657653"/>
                    <a:pt x="2584340" y="4719280"/>
                    <a:pt x="2591959" y="4781192"/>
                  </a:cubicBezTo>
                  <a:cubicBezTo>
                    <a:pt x="2613867" y="4959976"/>
                    <a:pt x="2661111" y="5132379"/>
                    <a:pt x="2730834" y="5298495"/>
                  </a:cubicBezTo>
                  <a:cubicBezTo>
                    <a:pt x="2733691" y="5305353"/>
                    <a:pt x="2734739" y="5314973"/>
                    <a:pt x="2747788" y="5314782"/>
                  </a:cubicBezTo>
                  <a:cubicBezTo>
                    <a:pt x="2752551" y="5306400"/>
                    <a:pt x="2758647" y="5297447"/>
                    <a:pt x="2762743" y="5287732"/>
                  </a:cubicBezTo>
                  <a:cubicBezTo>
                    <a:pt x="2784650" y="5235534"/>
                    <a:pt x="2802557" y="5181909"/>
                    <a:pt x="2819416" y="5127806"/>
                  </a:cubicBezTo>
                  <a:cubicBezTo>
                    <a:pt x="2852468" y="5022175"/>
                    <a:pt x="2877900" y="4914923"/>
                    <a:pt x="2893902" y="4805385"/>
                  </a:cubicBezTo>
                  <a:cubicBezTo>
                    <a:pt x="2905046" y="4729185"/>
                    <a:pt x="2889425" y="4654986"/>
                    <a:pt x="2876757" y="4580786"/>
                  </a:cubicBezTo>
                  <a:cubicBezTo>
                    <a:pt x="2867232" y="4525065"/>
                    <a:pt x="2853802" y="4470010"/>
                    <a:pt x="2842753" y="4414574"/>
                  </a:cubicBezTo>
                  <a:cubicBezTo>
                    <a:pt x="2837895" y="4390286"/>
                    <a:pt x="2841515" y="4385619"/>
                    <a:pt x="2866279" y="4384762"/>
                  </a:cubicBezTo>
                  <a:cubicBezTo>
                    <a:pt x="2894569" y="4383714"/>
                    <a:pt x="2922953" y="4385428"/>
                    <a:pt x="2951147" y="4384095"/>
                  </a:cubicBezTo>
                  <a:cubicBezTo>
                    <a:pt x="2974579" y="4383047"/>
                    <a:pt x="2983818" y="4393048"/>
                    <a:pt x="2988771" y="4415718"/>
                  </a:cubicBezTo>
                  <a:cubicBezTo>
                    <a:pt x="3006583" y="4497347"/>
                    <a:pt x="3024966" y="4578881"/>
                    <a:pt x="3032205" y="4662130"/>
                  </a:cubicBezTo>
                  <a:cubicBezTo>
                    <a:pt x="3036586" y="4712707"/>
                    <a:pt x="3047635" y="4763571"/>
                    <a:pt x="3036110" y="4814815"/>
                  </a:cubicBezTo>
                  <a:cubicBezTo>
                    <a:pt x="3031633" y="4834627"/>
                    <a:pt x="3041349" y="4851296"/>
                    <a:pt x="3051065" y="4867869"/>
                  </a:cubicBezTo>
                  <a:cubicBezTo>
                    <a:pt x="3108500" y="4965881"/>
                    <a:pt x="3176985" y="5055798"/>
                    <a:pt x="3250423" y="5142189"/>
                  </a:cubicBezTo>
                  <a:cubicBezTo>
                    <a:pt x="3256233" y="5149048"/>
                    <a:pt x="3261472" y="5157906"/>
                    <a:pt x="3275474" y="5158477"/>
                  </a:cubicBezTo>
                  <a:cubicBezTo>
                    <a:pt x="3278140" y="5146380"/>
                    <a:pt x="3283189" y="5133712"/>
                    <a:pt x="3283284" y="5120949"/>
                  </a:cubicBezTo>
                  <a:cubicBezTo>
                    <a:pt x="3283665" y="5017221"/>
                    <a:pt x="3288142" y="4913399"/>
                    <a:pt x="3275283" y="4810053"/>
                  </a:cubicBezTo>
                  <a:cubicBezTo>
                    <a:pt x="3269949" y="4767095"/>
                    <a:pt x="3260233" y="4725185"/>
                    <a:pt x="3241183" y="4685847"/>
                  </a:cubicBezTo>
                  <a:cubicBezTo>
                    <a:pt x="3222991" y="4648223"/>
                    <a:pt x="3204322" y="4610885"/>
                    <a:pt x="3186034" y="4573357"/>
                  </a:cubicBezTo>
                  <a:cubicBezTo>
                    <a:pt x="3160031" y="4520016"/>
                    <a:pt x="3130027" y="4468867"/>
                    <a:pt x="3100975" y="4417242"/>
                  </a:cubicBezTo>
                  <a:cubicBezTo>
                    <a:pt x="3084974" y="4388857"/>
                    <a:pt x="3087164" y="4385143"/>
                    <a:pt x="3118216" y="4384380"/>
                  </a:cubicBezTo>
                  <a:cubicBezTo>
                    <a:pt x="3147838" y="4383714"/>
                    <a:pt x="3177652" y="4385619"/>
                    <a:pt x="3207179" y="4383809"/>
                  </a:cubicBezTo>
                  <a:cubicBezTo>
                    <a:pt x="3232040" y="4382285"/>
                    <a:pt x="3247375" y="4392286"/>
                    <a:pt x="3259281" y="4413051"/>
                  </a:cubicBezTo>
                  <a:cubicBezTo>
                    <a:pt x="3316145" y="4512587"/>
                    <a:pt x="3371962" y="4612600"/>
                    <a:pt x="3402537" y="4724328"/>
                  </a:cubicBezTo>
                  <a:cubicBezTo>
                    <a:pt x="3406061" y="4737281"/>
                    <a:pt x="3410062" y="4749188"/>
                    <a:pt x="3420539" y="4759570"/>
                  </a:cubicBezTo>
                  <a:cubicBezTo>
                    <a:pt x="3484928" y="4823197"/>
                    <a:pt x="3555413" y="4879395"/>
                    <a:pt x="3628946" y="4932068"/>
                  </a:cubicBezTo>
                  <a:cubicBezTo>
                    <a:pt x="3635804" y="4936926"/>
                    <a:pt x="3642853" y="4946260"/>
                    <a:pt x="3656664" y="4936068"/>
                  </a:cubicBezTo>
                  <a:cubicBezTo>
                    <a:pt x="3617326" y="4742235"/>
                    <a:pt x="3566081" y="4552401"/>
                    <a:pt x="3432255" y="4391810"/>
                  </a:cubicBezTo>
                  <a:cubicBezTo>
                    <a:pt x="3451210" y="4382952"/>
                    <a:pt x="3463402" y="4384476"/>
                    <a:pt x="3475213" y="4384476"/>
                  </a:cubicBezTo>
                  <a:cubicBezTo>
                    <a:pt x="3673428" y="4384380"/>
                    <a:pt x="3871548" y="4384380"/>
                    <a:pt x="4069763" y="4384476"/>
                  </a:cubicBezTo>
                  <a:cubicBezTo>
                    <a:pt x="4077859" y="4384476"/>
                    <a:pt x="4085956" y="4384762"/>
                    <a:pt x="4094052" y="4384952"/>
                  </a:cubicBezTo>
                  <a:cubicBezTo>
                    <a:pt x="4108625" y="4385428"/>
                    <a:pt x="4116340" y="4393048"/>
                    <a:pt x="4116721" y="4407621"/>
                  </a:cubicBezTo>
                  <a:cubicBezTo>
                    <a:pt x="4117102" y="4419718"/>
                    <a:pt x="4117293" y="4431910"/>
                    <a:pt x="4117293" y="4444007"/>
                  </a:cubicBezTo>
                  <a:cubicBezTo>
                    <a:pt x="4117293" y="4595073"/>
                    <a:pt x="4117007" y="4746045"/>
                    <a:pt x="4117483" y="4897111"/>
                  </a:cubicBezTo>
                  <a:cubicBezTo>
                    <a:pt x="4117579" y="4933687"/>
                    <a:pt x="4113864" y="4967501"/>
                    <a:pt x="4097195" y="5002172"/>
                  </a:cubicBezTo>
                  <a:cubicBezTo>
                    <a:pt x="4064524" y="5069990"/>
                    <a:pt x="4107006" y="5151238"/>
                    <a:pt x="4179967" y="5170098"/>
                  </a:cubicBezTo>
                  <a:cubicBezTo>
                    <a:pt x="4222544" y="5181147"/>
                    <a:pt x="4265788" y="5179909"/>
                    <a:pt x="4308460" y="5174479"/>
                  </a:cubicBezTo>
                  <a:cubicBezTo>
                    <a:pt x="4351608" y="5168955"/>
                    <a:pt x="4378088" y="5142856"/>
                    <a:pt x="4388184" y="5099708"/>
                  </a:cubicBezTo>
                  <a:cubicBezTo>
                    <a:pt x="4392280" y="5082277"/>
                    <a:pt x="4392471" y="5065037"/>
                    <a:pt x="4392471" y="5047511"/>
                  </a:cubicBezTo>
                  <a:cubicBezTo>
                    <a:pt x="4392565" y="4842533"/>
                    <a:pt x="4392471" y="4637555"/>
                    <a:pt x="4392565" y="4432672"/>
                  </a:cubicBezTo>
                  <a:cubicBezTo>
                    <a:pt x="4392565" y="4384952"/>
                    <a:pt x="4392947" y="4384666"/>
                    <a:pt x="4438667" y="4384476"/>
                  </a:cubicBezTo>
                  <a:cubicBezTo>
                    <a:pt x="4526297" y="4384285"/>
                    <a:pt x="4613927" y="4384666"/>
                    <a:pt x="4701556" y="4384190"/>
                  </a:cubicBezTo>
                  <a:cubicBezTo>
                    <a:pt x="4722131" y="4384095"/>
                    <a:pt x="4741561" y="4387714"/>
                    <a:pt x="4760992" y="4394001"/>
                  </a:cubicBezTo>
                  <a:cubicBezTo>
                    <a:pt x="4802140" y="4407145"/>
                    <a:pt x="4843670" y="4416575"/>
                    <a:pt x="4887580" y="4417242"/>
                  </a:cubicBezTo>
                  <a:cubicBezTo>
                    <a:pt x="4981401" y="4418575"/>
                    <a:pt x="5072365" y="4341518"/>
                    <a:pt x="5070650" y="4230361"/>
                  </a:cubicBezTo>
                  <a:cubicBezTo>
                    <a:pt x="5068840" y="4109870"/>
                    <a:pt x="4972162" y="4043004"/>
                    <a:pt x="4885865" y="4044338"/>
                  </a:cubicBezTo>
                  <a:close/>
                  <a:moveTo>
                    <a:pt x="2451370" y="4232171"/>
                  </a:moveTo>
                  <a:cubicBezTo>
                    <a:pt x="2423748" y="4243315"/>
                    <a:pt x="2393458" y="4233695"/>
                    <a:pt x="2377552" y="4208073"/>
                  </a:cubicBezTo>
                  <a:cubicBezTo>
                    <a:pt x="2368979" y="4194262"/>
                    <a:pt x="2365741" y="4178164"/>
                    <a:pt x="2360692" y="4162829"/>
                  </a:cubicBezTo>
                  <a:cubicBezTo>
                    <a:pt x="2350786" y="4132539"/>
                    <a:pt x="2346119" y="4100535"/>
                    <a:pt x="2327736" y="4072151"/>
                  </a:cubicBezTo>
                  <a:cubicBezTo>
                    <a:pt x="2319068" y="4094630"/>
                    <a:pt x="2322307" y="4117395"/>
                    <a:pt x="2321354" y="4139874"/>
                  </a:cubicBezTo>
                  <a:cubicBezTo>
                    <a:pt x="2320783" y="4154637"/>
                    <a:pt x="2321926" y="4169687"/>
                    <a:pt x="2319640" y="4184165"/>
                  </a:cubicBezTo>
                  <a:cubicBezTo>
                    <a:pt x="2313829" y="4221408"/>
                    <a:pt x="2290398" y="4240839"/>
                    <a:pt x="2256775" y="4238267"/>
                  </a:cubicBezTo>
                  <a:cubicBezTo>
                    <a:pt x="2226295" y="4235886"/>
                    <a:pt x="2204959" y="4212835"/>
                    <a:pt x="2203149" y="4178354"/>
                  </a:cubicBezTo>
                  <a:cubicBezTo>
                    <a:pt x="2201911" y="4155495"/>
                    <a:pt x="2202958" y="4132635"/>
                    <a:pt x="2202673" y="4109774"/>
                  </a:cubicBezTo>
                  <a:cubicBezTo>
                    <a:pt x="2202482" y="4096630"/>
                    <a:pt x="2204197" y="4083200"/>
                    <a:pt x="2199244" y="4070246"/>
                  </a:cubicBezTo>
                  <a:cubicBezTo>
                    <a:pt x="2184480" y="4070722"/>
                    <a:pt x="2185909" y="4082533"/>
                    <a:pt x="2183337" y="4090534"/>
                  </a:cubicBezTo>
                  <a:cubicBezTo>
                    <a:pt x="2172383" y="4125110"/>
                    <a:pt x="2163525" y="4160543"/>
                    <a:pt x="2150857" y="4194452"/>
                  </a:cubicBezTo>
                  <a:cubicBezTo>
                    <a:pt x="2133140" y="4241791"/>
                    <a:pt x="2079324" y="4251602"/>
                    <a:pt x="2047701" y="4214835"/>
                  </a:cubicBezTo>
                  <a:cubicBezTo>
                    <a:pt x="2035414" y="4200548"/>
                    <a:pt x="2030937" y="4185117"/>
                    <a:pt x="2036842" y="4166353"/>
                  </a:cubicBezTo>
                  <a:cubicBezTo>
                    <a:pt x="2055226" y="4107298"/>
                    <a:pt x="2070751" y="4047291"/>
                    <a:pt x="2091516" y="3989093"/>
                  </a:cubicBezTo>
                  <a:cubicBezTo>
                    <a:pt x="2106470" y="3947088"/>
                    <a:pt x="2125330" y="3917846"/>
                    <a:pt x="2191814" y="3920322"/>
                  </a:cubicBezTo>
                  <a:cubicBezTo>
                    <a:pt x="2240201" y="3922132"/>
                    <a:pt x="2288779" y="3922227"/>
                    <a:pt x="2337070" y="3920227"/>
                  </a:cubicBezTo>
                  <a:cubicBezTo>
                    <a:pt x="2382695" y="3918322"/>
                    <a:pt x="2413270" y="3938896"/>
                    <a:pt x="2427367" y="3979568"/>
                  </a:cubicBezTo>
                  <a:cubicBezTo>
                    <a:pt x="2449370" y="4043004"/>
                    <a:pt x="2468230" y="4107584"/>
                    <a:pt x="2486613" y="4172259"/>
                  </a:cubicBezTo>
                  <a:cubicBezTo>
                    <a:pt x="2494042" y="4197786"/>
                    <a:pt x="2478136" y="4221312"/>
                    <a:pt x="2451370" y="4232171"/>
                  </a:cubicBezTo>
                  <a:close/>
                  <a:moveTo>
                    <a:pt x="3411205" y="4231409"/>
                  </a:moveTo>
                  <a:cubicBezTo>
                    <a:pt x="3382058" y="4244077"/>
                    <a:pt x="3350245" y="4234076"/>
                    <a:pt x="3335195" y="4205501"/>
                  </a:cubicBezTo>
                  <a:cubicBezTo>
                    <a:pt x="3320050" y="4176735"/>
                    <a:pt x="3315669" y="4144065"/>
                    <a:pt x="3305382" y="4113585"/>
                  </a:cubicBezTo>
                  <a:cubicBezTo>
                    <a:pt x="3300429" y="4098916"/>
                    <a:pt x="3300143" y="4081961"/>
                    <a:pt x="3278712" y="4072532"/>
                  </a:cubicBezTo>
                  <a:cubicBezTo>
                    <a:pt x="3278712" y="4099297"/>
                    <a:pt x="3278998" y="4125967"/>
                    <a:pt x="3278617" y="4152732"/>
                  </a:cubicBezTo>
                  <a:cubicBezTo>
                    <a:pt x="3278426" y="4166163"/>
                    <a:pt x="3278712" y="4179879"/>
                    <a:pt x="3276140" y="4192928"/>
                  </a:cubicBezTo>
                  <a:cubicBezTo>
                    <a:pt x="3270235" y="4222360"/>
                    <a:pt x="3247470" y="4239600"/>
                    <a:pt x="3218324" y="4238457"/>
                  </a:cubicBezTo>
                  <a:cubicBezTo>
                    <a:pt x="3189939" y="4237314"/>
                    <a:pt x="3166412" y="4217598"/>
                    <a:pt x="3164031" y="4188642"/>
                  </a:cubicBezTo>
                  <a:cubicBezTo>
                    <a:pt x="3161650" y="4160543"/>
                    <a:pt x="3163269" y="4132158"/>
                    <a:pt x="3162888" y="4103869"/>
                  </a:cubicBezTo>
                  <a:cubicBezTo>
                    <a:pt x="3162698" y="4091010"/>
                    <a:pt x="3164698" y="4077770"/>
                    <a:pt x="3159078" y="4064245"/>
                  </a:cubicBezTo>
                  <a:cubicBezTo>
                    <a:pt x="3143171" y="4071008"/>
                    <a:pt x="3144124" y="4084533"/>
                    <a:pt x="3140695" y="4095201"/>
                  </a:cubicBezTo>
                  <a:cubicBezTo>
                    <a:pt x="3129646" y="4129777"/>
                    <a:pt x="3121454" y="4165496"/>
                    <a:pt x="3107929" y="4199024"/>
                  </a:cubicBezTo>
                  <a:cubicBezTo>
                    <a:pt x="3090022" y="4243220"/>
                    <a:pt x="3036682" y="4249887"/>
                    <a:pt x="3006011" y="4214359"/>
                  </a:cubicBezTo>
                  <a:cubicBezTo>
                    <a:pt x="2993057" y="4199405"/>
                    <a:pt x="2990962" y="4182641"/>
                    <a:pt x="2996200" y="4165210"/>
                  </a:cubicBezTo>
                  <a:cubicBezTo>
                    <a:pt x="3014393" y="4104631"/>
                    <a:pt x="3032300" y="4043957"/>
                    <a:pt x="3052588" y="3984044"/>
                  </a:cubicBezTo>
                  <a:cubicBezTo>
                    <a:pt x="3067638" y="3939468"/>
                    <a:pt x="3099451" y="3918036"/>
                    <a:pt x="3148410" y="3920227"/>
                  </a:cubicBezTo>
                  <a:cubicBezTo>
                    <a:pt x="3198131" y="3922513"/>
                    <a:pt x="3248137" y="3922037"/>
                    <a:pt x="3297857" y="3920322"/>
                  </a:cubicBezTo>
                  <a:cubicBezTo>
                    <a:pt x="3341767" y="3918798"/>
                    <a:pt x="3370342" y="3938801"/>
                    <a:pt x="3385297" y="3977853"/>
                  </a:cubicBezTo>
                  <a:cubicBezTo>
                    <a:pt x="3399203" y="4014239"/>
                    <a:pt x="3410062" y="4051767"/>
                    <a:pt x="3421777" y="4089010"/>
                  </a:cubicBezTo>
                  <a:cubicBezTo>
                    <a:pt x="3429493" y="4113394"/>
                    <a:pt x="3436827" y="4137873"/>
                    <a:pt x="3443399" y="4162639"/>
                  </a:cubicBezTo>
                  <a:cubicBezTo>
                    <a:pt x="3451876" y="4195405"/>
                    <a:pt x="3440827" y="4218550"/>
                    <a:pt x="3411205" y="4231409"/>
                  </a:cubicBezTo>
                  <a:close/>
                  <a:moveTo>
                    <a:pt x="2156667" y="1325808"/>
                  </a:moveTo>
                  <a:cubicBezTo>
                    <a:pt x="2203435" y="1295042"/>
                    <a:pt x="2256965" y="1287993"/>
                    <a:pt x="2311067" y="1285993"/>
                  </a:cubicBezTo>
                  <a:cubicBezTo>
                    <a:pt x="2367074" y="1283897"/>
                    <a:pt x="2366884" y="1285041"/>
                    <a:pt x="2351358" y="1337904"/>
                  </a:cubicBezTo>
                  <a:cubicBezTo>
                    <a:pt x="2282207" y="1574410"/>
                    <a:pt x="2213150" y="1810916"/>
                    <a:pt x="2144189" y="2047422"/>
                  </a:cubicBezTo>
                  <a:cubicBezTo>
                    <a:pt x="2127901" y="2103428"/>
                    <a:pt x="2128187" y="2104762"/>
                    <a:pt x="2188576" y="2102476"/>
                  </a:cubicBezTo>
                  <a:cubicBezTo>
                    <a:pt x="2305543" y="2098094"/>
                    <a:pt x="2422415" y="2089808"/>
                    <a:pt x="2539382" y="2087331"/>
                  </a:cubicBezTo>
                  <a:cubicBezTo>
                    <a:pt x="2688924" y="2084093"/>
                    <a:pt x="2838562" y="2083140"/>
                    <a:pt x="2988104" y="2085045"/>
                  </a:cubicBezTo>
                  <a:cubicBezTo>
                    <a:pt x="3053922" y="2085902"/>
                    <a:pt x="3119930" y="2084855"/>
                    <a:pt x="3185843" y="2090856"/>
                  </a:cubicBezTo>
                  <a:cubicBezTo>
                    <a:pt x="3237945" y="2095618"/>
                    <a:pt x="3290523" y="2095427"/>
                    <a:pt x="3342910" y="2099523"/>
                  </a:cubicBezTo>
                  <a:cubicBezTo>
                    <a:pt x="3370914" y="2101714"/>
                    <a:pt x="3373867" y="2096951"/>
                    <a:pt x="3367390" y="2069519"/>
                  </a:cubicBezTo>
                  <a:cubicBezTo>
                    <a:pt x="3355388" y="2018370"/>
                    <a:pt x="3342434" y="1967507"/>
                    <a:pt x="3329480" y="1916643"/>
                  </a:cubicBezTo>
                  <a:cubicBezTo>
                    <a:pt x="3279665" y="1722333"/>
                    <a:pt x="3229753" y="1528023"/>
                    <a:pt x="3172508" y="1335618"/>
                  </a:cubicBezTo>
                  <a:cubicBezTo>
                    <a:pt x="3132979" y="1202649"/>
                    <a:pt x="3094975" y="1069299"/>
                    <a:pt x="3045159" y="939664"/>
                  </a:cubicBezTo>
                  <a:cubicBezTo>
                    <a:pt x="3014774" y="860607"/>
                    <a:pt x="2958482" y="812029"/>
                    <a:pt x="2876852" y="791074"/>
                  </a:cubicBezTo>
                  <a:cubicBezTo>
                    <a:pt x="2815987" y="775453"/>
                    <a:pt x="2754361" y="777834"/>
                    <a:pt x="2692639" y="781358"/>
                  </a:cubicBezTo>
                  <a:cubicBezTo>
                    <a:pt x="2598056" y="786788"/>
                    <a:pt x="2504901" y="798504"/>
                    <a:pt x="2419462" y="844224"/>
                  </a:cubicBezTo>
                  <a:cubicBezTo>
                    <a:pt x="2374408" y="868322"/>
                    <a:pt x="2330498" y="898611"/>
                    <a:pt x="2316115" y="947379"/>
                  </a:cubicBezTo>
                  <a:cubicBezTo>
                    <a:pt x="2300113" y="1001576"/>
                    <a:pt x="2267538" y="1016721"/>
                    <a:pt x="2217436" y="1026341"/>
                  </a:cubicBezTo>
                  <a:cubicBezTo>
                    <a:pt x="2129711" y="1043296"/>
                    <a:pt x="2089706" y="1097970"/>
                    <a:pt x="2088849" y="1190648"/>
                  </a:cubicBezTo>
                  <a:cubicBezTo>
                    <a:pt x="2086563" y="1233987"/>
                    <a:pt x="2101136" y="1276754"/>
                    <a:pt x="2124091" y="1317426"/>
                  </a:cubicBezTo>
                  <a:cubicBezTo>
                    <a:pt x="2132474" y="1332094"/>
                    <a:pt x="2141713" y="1335618"/>
                    <a:pt x="2156667" y="1325808"/>
                  </a:cubicBezTo>
                  <a:close/>
                  <a:moveTo>
                    <a:pt x="2432987" y="970049"/>
                  </a:moveTo>
                  <a:cubicBezTo>
                    <a:pt x="2450227" y="950618"/>
                    <a:pt x="2470897" y="935378"/>
                    <a:pt x="2494328" y="924710"/>
                  </a:cubicBezTo>
                  <a:cubicBezTo>
                    <a:pt x="2534905" y="906231"/>
                    <a:pt x="2576910" y="892039"/>
                    <a:pt x="2621963" y="888800"/>
                  </a:cubicBezTo>
                  <a:cubicBezTo>
                    <a:pt x="2659492" y="886038"/>
                    <a:pt x="2697020" y="883086"/>
                    <a:pt x="2734549" y="879657"/>
                  </a:cubicBezTo>
                  <a:cubicBezTo>
                    <a:pt x="2756170" y="877656"/>
                    <a:pt x="2777602" y="879371"/>
                    <a:pt x="2799033" y="880990"/>
                  </a:cubicBezTo>
                  <a:cubicBezTo>
                    <a:pt x="2886091" y="887562"/>
                    <a:pt x="2939241" y="933758"/>
                    <a:pt x="2963911" y="1017007"/>
                  </a:cubicBezTo>
                  <a:cubicBezTo>
                    <a:pt x="2996772" y="1128068"/>
                    <a:pt x="3032586" y="1238178"/>
                    <a:pt x="3065447" y="1349239"/>
                  </a:cubicBezTo>
                  <a:cubicBezTo>
                    <a:pt x="3094403" y="1447346"/>
                    <a:pt x="3121168" y="1546121"/>
                    <a:pt x="3148315" y="1644800"/>
                  </a:cubicBezTo>
                  <a:cubicBezTo>
                    <a:pt x="3151744" y="1657278"/>
                    <a:pt x="3158983" y="1670041"/>
                    <a:pt x="3150601" y="1688901"/>
                  </a:cubicBezTo>
                  <a:cubicBezTo>
                    <a:pt x="3117644" y="1661088"/>
                    <a:pt x="3094879" y="1629369"/>
                    <a:pt x="3068305" y="1601366"/>
                  </a:cubicBezTo>
                  <a:cubicBezTo>
                    <a:pt x="3052588" y="1584792"/>
                    <a:pt x="3038587" y="1566600"/>
                    <a:pt x="3022870" y="1549931"/>
                  </a:cubicBezTo>
                  <a:cubicBezTo>
                    <a:pt x="3002392" y="1528118"/>
                    <a:pt x="2997820" y="1528118"/>
                    <a:pt x="2978579" y="1550407"/>
                  </a:cubicBezTo>
                  <a:cubicBezTo>
                    <a:pt x="2955719" y="1576887"/>
                    <a:pt x="2934098" y="1604509"/>
                    <a:pt x="2911333" y="1631084"/>
                  </a:cubicBezTo>
                  <a:cubicBezTo>
                    <a:pt x="2892759" y="1652801"/>
                    <a:pt x="2891807" y="1652991"/>
                    <a:pt x="2871137" y="1631941"/>
                  </a:cubicBezTo>
                  <a:cubicBezTo>
                    <a:pt x="2842753" y="1603176"/>
                    <a:pt x="2812273" y="1576505"/>
                    <a:pt x="2786841" y="1544883"/>
                  </a:cubicBezTo>
                  <a:cubicBezTo>
                    <a:pt x="2775601" y="1530881"/>
                    <a:pt x="2765315" y="1527642"/>
                    <a:pt x="2751027" y="1543740"/>
                  </a:cubicBezTo>
                  <a:cubicBezTo>
                    <a:pt x="2723309" y="1574886"/>
                    <a:pt x="2693401" y="1604128"/>
                    <a:pt x="2664445" y="1634227"/>
                  </a:cubicBezTo>
                  <a:cubicBezTo>
                    <a:pt x="2647204" y="1652134"/>
                    <a:pt x="2643299" y="1652801"/>
                    <a:pt x="2626440" y="1633370"/>
                  </a:cubicBezTo>
                  <a:cubicBezTo>
                    <a:pt x="2600913" y="1603842"/>
                    <a:pt x="2576529" y="1573267"/>
                    <a:pt x="2551478" y="1543359"/>
                  </a:cubicBezTo>
                  <a:cubicBezTo>
                    <a:pt x="2547382" y="1538405"/>
                    <a:pt x="2541953" y="1534500"/>
                    <a:pt x="2535190" y="1528500"/>
                  </a:cubicBezTo>
                  <a:cubicBezTo>
                    <a:pt x="2479660" y="1582125"/>
                    <a:pt x="2435464" y="1644990"/>
                    <a:pt x="2377457" y="1697664"/>
                  </a:cubicBezTo>
                  <a:cubicBezTo>
                    <a:pt x="2367646" y="1677947"/>
                    <a:pt x="2376218" y="1664136"/>
                    <a:pt x="2379838" y="1650801"/>
                  </a:cubicBezTo>
                  <a:cubicBezTo>
                    <a:pt x="2409175" y="1541549"/>
                    <a:pt x="2439274" y="1432583"/>
                    <a:pt x="2469182" y="1323426"/>
                  </a:cubicBezTo>
                  <a:cubicBezTo>
                    <a:pt x="2480041" y="1283707"/>
                    <a:pt x="2480326" y="1283517"/>
                    <a:pt x="2521284" y="1282945"/>
                  </a:cubicBezTo>
                  <a:cubicBezTo>
                    <a:pt x="2540143" y="1282755"/>
                    <a:pt x="2559003" y="1282278"/>
                    <a:pt x="2577862" y="1282755"/>
                  </a:cubicBezTo>
                  <a:cubicBezTo>
                    <a:pt x="2597960" y="1283231"/>
                    <a:pt x="2606723" y="1274468"/>
                    <a:pt x="2607390" y="1253989"/>
                  </a:cubicBezTo>
                  <a:cubicBezTo>
                    <a:pt x="2608914" y="1209031"/>
                    <a:pt x="2603961" y="1165407"/>
                    <a:pt x="2589959" y="1122544"/>
                  </a:cubicBezTo>
                  <a:cubicBezTo>
                    <a:pt x="2580910" y="1094826"/>
                    <a:pt x="2581387" y="1093969"/>
                    <a:pt x="2608628" y="1088635"/>
                  </a:cubicBezTo>
                  <a:cubicBezTo>
                    <a:pt x="2639584" y="1082539"/>
                    <a:pt x="2667874" y="1070823"/>
                    <a:pt x="2693591" y="1052916"/>
                  </a:cubicBezTo>
                  <a:cubicBezTo>
                    <a:pt x="2701211" y="1047582"/>
                    <a:pt x="2708450" y="1041200"/>
                    <a:pt x="2714451" y="1034152"/>
                  </a:cubicBezTo>
                  <a:cubicBezTo>
                    <a:pt x="2722452" y="1024627"/>
                    <a:pt x="2720642" y="1016245"/>
                    <a:pt x="2707307" y="1014435"/>
                  </a:cubicBezTo>
                  <a:cubicBezTo>
                    <a:pt x="2696734" y="1013007"/>
                    <a:pt x="2685781" y="1013197"/>
                    <a:pt x="2675017" y="1013102"/>
                  </a:cubicBezTo>
                  <a:cubicBezTo>
                    <a:pt x="2607676" y="1013007"/>
                    <a:pt x="2540239" y="1013007"/>
                    <a:pt x="2472897" y="1013007"/>
                  </a:cubicBezTo>
                  <a:cubicBezTo>
                    <a:pt x="2464801" y="1013007"/>
                    <a:pt x="2456704" y="1013197"/>
                    <a:pt x="2448608" y="1012530"/>
                  </a:cubicBezTo>
                  <a:cubicBezTo>
                    <a:pt x="2438226" y="1011673"/>
                    <a:pt x="2425558" y="1013864"/>
                    <a:pt x="2420414" y="1001576"/>
                  </a:cubicBezTo>
                  <a:cubicBezTo>
                    <a:pt x="2414699" y="987956"/>
                    <a:pt x="2424986" y="979097"/>
                    <a:pt x="2432987" y="970049"/>
                  </a:cubicBezTo>
                  <a:close/>
                  <a:moveTo>
                    <a:pt x="2245916" y="1108542"/>
                  </a:moveTo>
                  <a:cubicBezTo>
                    <a:pt x="2302495" y="1092255"/>
                    <a:pt x="2360311" y="1093493"/>
                    <a:pt x="2417938" y="1100732"/>
                  </a:cubicBezTo>
                  <a:cubicBezTo>
                    <a:pt x="2449846" y="1104828"/>
                    <a:pt x="2475659" y="1122163"/>
                    <a:pt x="2494804" y="1148262"/>
                  </a:cubicBezTo>
                  <a:cubicBezTo>
                    <a:pt x="2501282" y="1157025"/>
                    <a:pt x="2506901" y="1167216"/>
                    <a:pt x="2501472" y="1177980"/>
                  </a:cubicBezTo>
                  <a:cubicBezTo>
                    <a:pt x="2496328" y="1188076"/>
                    <a:pt x="2485089" y="1185409"/>
                    <a:pt x="2475945" y="1185600"/>
                  </a:cubicBezTo>
                  <a:cubicBezTo>
                    <a:pt x="2419462" y="1186742"/>
                    <a:pt x="2363074" y="1187790"/>
                    <a:pt x="2306590" y="1188362"/>
                  </a:cubicBezTo>
                  <a:cubicBezTo>
                    <a:pt x="2266395" y="1188743"/>
                    <a:pt x="2226009" y="1186362"/>
                    <a:pt x="2183051" y="1199982"/>
                  </a:cubicBezTo>
                  <a:cubicBezTo>
                    <a:pt x="2185432" y="1145213"/>
                    <a:pt x="2202292" y="1121115"/>
                    <a:pt x="2245916" y="1108542"/>
                  </a:cubicBezTo>
                  <a:close/>
                  <a:moveTo>
                    <a:pt x="59357" y="81461"/>
                  </a:moveTo>
                  <a:cubicBezTo>
                    <a:pt x="59357" y="61268"/>
                    <a:pt x="58214" y="40980"/>
                    <a:pt x="59643" y="20882"/>
                  </a:cubicBezTo>
                  <a:cubicBezTo>
                    <a:pt x="61262" y="-1501"/>
                    <a:pt x="69454" y="-5692"/>
                    <a:pt x="87837" y="7357"/>
                  </a:cubicBezTo>
                  <a:cubicBezTo>
                    <a:pt x="137367" y="42218"/>
                    <a:pt x="186040" y="78318"/>
                    <a:pt x="234998" y="114037"/>
                  </a:cubicBezTo>
                  <a:cubicBezTo>
                    <a:pt x="413306" y="244148"/>
                    <a:pt x="591519" y="374355"/>
                    <a:pt x="769827" y="504467"/>
                  </a:cubicBezTo>
                  <a:cubicBezTo>
                    <a:pt x="774208" y="507610"/>
                    <a:pt x="778590" y="510658"/>
                    <a:pt x="782876" y="514087"/>
                  </a:cubicBezTo>
                  <a:cubicBezTo>
                    <a:pt x="806593" y="532946"/>
                    <a:pt x="807165" y="533518"/>
                    <a:pt x="788972" y="559140"/>
                  </a:cubicBezTo>
                  <a:cubicBezTo>
                    <a:pt x="750682" y="613242"/>
                    <a:pt x="718106" y="670202"/>
                    <a:pt x="693817" y="732114"/>
                  </a:cubicBezTo>
                  <a:cubicBezTo>
                    <a:pt x="682959" y="759737"/>
                    <a:pt x="680482" y="760213"/>
                    <a:pt x="656670" y="744497"/>
                  </a:cubicBezTo>
                  <a:cubicBezTo>
                    <a:pt x="514081" y="650199"/>
                    <a:pt x="370253" y="557521"/>
                    <a:pt x="229950" y="460080"/>
                  </a:cubicBezTo>
                  <a:cubicBezTo>
                    <a:pt x="132890" y="392643"/>
                    <a:pt x="86694" y="291583"/>
                    <a:pt x="64977" y="178045"/>
                  </a:cubicBezTo>
                  <a:cubicBezTo>
                    <a:pt x="58881" y="145946"/>
                    <a:pt x="58500" y="113751"/>
                    <a:pt x="59357" y="81461"/>
                  </a:cubicBezTo>
                  <a:close/>
                  <a:moveTo>
                    <a:pt x="4693746" y="558759"/>
                  </a:moveTo>
                  <a:cubicBezTo>
                    <a:pt x="4675173" y="532946"/>
                    <a:pt x="4675267" y="532184"/>
                    <a:pt x="4702605" y="512087"/>
                  </a:cubicBezTo>
                  <a:cubicBezTo>
                    <a:pt x="4786138" y="450746"/>
                    <a:pt x="4869864" y="389691"/>
                    <a:pt x="4953683" y="328635"/>
                  </a:cubicBezTo>
                  <a:cubicBezTo>
                    <a:pt x="5093986" y="226337"/>
                    <a:pt x="5234385" y="124133"/>
                    <a:pt x="5374689" y="21835"/>
                  </a:cubicBezTo>
                  <a:cubicBezTo>
                    <a:pt x="5377927" y="19454"/>
                    <a:pt x="5381070" y="16787"/>
                    <a:pt x="5384499" y="14786"/>
                  </a:cubicBezTo>
                  <a:cubicBezTo>
                    <a:pt x="5394405" y="9167"/>
                    <a:pt x="5402882" y="-4835"/>
                    <a:pt x="5415836" y="3071"/>
                  </a:cubicBezTo>
                  <a:cubicBezTo>
                    <a:pt x="5426028" y="9262"/>
                    <a:pt x="5421837" y="22692"/>
                    <a:pt x="5422504" y="33170"/>
                  </a:cubicBezTo>
                  <a:cubicBezTo>
                    <a:pt x="5429362" y="137087"/>
                    <a:pt x="5416694" y="237291"/>
                    <a:pt x="5365258" y="330064"/>
                  </a:cubicBezTo>
                  <a:cubicBezTo>
                    <a:pt x="5336112" y="382642"/>
                    <a:pt x="5300108" y="429410"/>
                    <a:pt x="5249911" y="463033"/>
                  </a:cubicBezTo>
                  <a:cubicBezTo>
                    <a:pt x="5108941" y="557426"/>
                    <a:pt x="4967399" y="650961"/>
                    <a:pt x="4826048" y="744687"/>
                  </a:cubicBezTo>
                  <a:cubicBezTo>
                    <a:pt x="4819476" y="749069"/>
                    <a:pt x="4813094" y="754498"/>
                    <a:pt x="4804141" y="754498"/>
                  </a:cubicBezTo>
                  <a:cubicBezTo>
                    <a:pt x="4794044" y="748592"/>
                    <a:pt x="4791472" y="737734"/>
                    <a:pt x="4787567" y="728018"/>
                  </a:cubicBezTo>
                  <a:cubicBezTo>
                    <a:pt x="4763374" y="667535"/>
                    <a:pt x="4731751" y="611433"/>
                    <a:pt x="4693746" y="558759"/>
                  </a:cubicBezTo>
                  <a:close/>
                  <a:moveTo>
                    <a:pt x="7446" y="997481"/>
                  </a:moveTo>
                  <a:cubicBezTo>
                    <a:pt x="6779" y="991194"/>
                    <a:pt x="3731" y="984336"/>
                    <a:pt x="9827" y="978336"/>
                  </a:cubicBezTo>
                  <a:cubicBezTo>
                    <a:pt x="24686" y="975097"/>
                    <a:pt x="35259" y="985193"/>
                    <a:pt x="46879" y="990908"/>
                  </a:cubicBezTo>
                  <a:cubicBezTo>
                    <a:pt x="267669" y="1100255"/>
                    <a:pt x="488363" y="1209888"/>
                    <a:pt x="709057" y="1319330"/>
                  </a:cubicBezTo>
                  <a:cubicBezTo>
                    <a:pt x="772970" y="1351049"/>
                    <a:pt x="836883" y="1382862"/>
                    <a:pt x="901272" y="1413533"/>
                  </a:cubicBezTo>
                  <a:cubicBezTo>
                    <a:pt x="924799" y="1424772"/>
                    <a:pt x="936705" y="1439346"/>
                    <a:pt x="932419" y="1466968"/>
                  </a:cubicBezTo>
                  <a:cubicBezTo>
                    <a:pt x="929180" y="1488113"/>
                    <a:pt x="930418" y="1509926"/>
                    <a:pt x="930037" y="1531452"/>
                  </a:cubicBezTo>
                  <a:cubicBezTo>
                    <a:pt x="929275" y="1572886"/>
                    <a:pt x="926608" y="1575267"/>
                    <a:pt x="885270" y="1564695"/>
                  </a:cubicBezTo>
                  <a:cubicBezTo>
                    <a:pt x="826596" y="1549645"/>
                    <a:pt x="768112" y="1533834"/>
                    <a:pt x="709534" y="1518498"/>
                  </a:cubicBezTo>
                  <a:cubicBezTo>
                    <a:pt x="592376" y="1487828"/>
                    <a:pt x="474933" y="1458205"/>
                    <a:pt x="358061" y="1426487"/>
                  </a:cubicBezTo>
                  <a:cubicBezTo>
                    <a:pt x="139272" y="1367337"/>
                    <a:pt x="27925" y="1179504"/>
                    <a:pt x="7446" y="997481"/>
                  </a:cubicBezTo>
                  <a:close/>
                  <a:moveTo>
                    <a:pt x="5472796" y="977478"/>
                  </a:moveTo>
                  <a:cubicBezTo>
                    <a:pt x="5481273" y="1002910"/>
                    <a:pt x="5473367" y="1023960"/>
                    <a:pt x="5468700" y="1044439"/>
                  </a:cubicBezTo>
                  <a:cubicBezTo>
                    <a:pt x="5437363" y="1182361"/>
                    <a:pt x="5370783" y="1296851"/>
                    <a:pt x="5248006" y="1373718"/>
                  </a:cubicBezTo>
                  <a:cubicBezTo>
                    <a:pt x="5206477" y="1399721"/>
                    <a:pt x="5161424" y="1417057"/>
                    <a:pt x="5114370" y="1429440"/>
                  </a:cubicBezTo>
                  <a:cubicBezTo>
                    <a:pt x="4941491" y="1475064"/>
                    <a:pt x="4768422" y="1520117"/>
                    <a:pt x="4595353" y="1565361"/>
                  </a:cubicBezTo>
                  <a:cubicBezTo>
                    <a:pt x="4588876" y="1567076"/>
                    <a:pt x="4582113" y="1567742"/>
                    <a:pt x="4575541" y="1569267"/>
                  </a:cubicBezTo>
                  <a:cubicBezTo>
                    <a:pt x="4561634" y="1572505"/>
                    <a:pt x="4555062" y="1566695"/>
                    <a:pt x="4554776" y="1552979"/>
                  </a:cubicBezTo>
                  <a:cubicBezTo>
                    <a:pt x="4554014" y="1519451"/>
                    <a:pt x="4554396" y="1485828"/>
                    <a:pt x="4549156" y="1452490"/>
                  </a:cubicBezTo>
                  <a:cubicBezTo>
                    <a:pt x="4546014" y="1432297"/>
                    <a:pt x="4561634" y="1424105"/>
                    <a:pt x="4576017" y="1416771"/>
                  </a:cubicBezTo>
                  <a:cubicBezTo>
                    <a:pt x="4617927" y="1395340"/>
                    <a:pt x="4660123" y="1374385"/>
                    <a:pt x="4702319" y="1353430"/>
                  </a:cubicBezTo>
                  <a:cubicBezTo>
                    <a:pt x="4816905" y="1296756"/>
                    <a:pt x="4931585" y="1240368"/>
                    <a:pt x="5046171" y="1183695"/>
                  </a:cubicBezTo>
                  <a:cubicBezTo>
                    <a:pt x="5175235" y="1119877"/>
                    <a:pt x="5304203" y="1055869"/>
                    <a:pt x="5433172" y="992051"/>
                  </a:cubicBezTo>
                  <a:cubicBezTo>
                    <a:pt x="5444983" y="986051"/>
                    <a:pt x="5456413" y="978716"/>
                    <a:pt x="5472796" y="977478"/>
                  </a:cubicBezTo>
                  <a:close/>
                  <a:moveTo>
                    <a:pt x="5325825" y="1529928"/>
                  </a:moveTo>
                  <a:cubicBezTo>
                    <a:pt x="5336589" y="1541454"/>
                    <a:pt x="5324206" y="1557741"/>
                    <a:pt x="5318872" y="1570791"/>
                  </a:cubicBezTo>
                  <a:cubicBezTo>
                    <a:pt x="5246482" y="1749956"/>
                    <a:pt x="5113132" y="1852635"/>
                    <a:pt x="4922917" y="1880067"/>
                  </a:cubicBezTo>
                  <a:cubicBezTo>
                    <a:pt x="4764612" y="1902927"/>
                    <a:pt x="4605926" y="1922549"/>
                    <a:pt x="4447429" y="1943504"/>
                  </a:cubicBezTo>
                  <a:cubicBezTo>
                    <a:pt x="4443429" y="1944075"/>
                    <a:pt x="4439429" y="1944361"/>
                    <a:pt x="4435714" y="1939980"/>
                  </a:cubicBezTo>
                  <a:cubicBezTo>
                    <a:pt x="4431904" y="1924930"/>
                    <a:pt x="4445144" y="1916358"/>
                    <a:pt x="4452002" y="1905975"/>
                  </a:cubicBezTo>
                  <a:cubicBezTo>
                    <a:pt x="4480958" y="1861779"/>
                    <a:pt x="4506294" y="1815488"/>
                    <a:pt x="4520391" y="1764910"/>
                  </a:cubicBezTo>
                  <a:cubicBezTo>
                    <a:pt x="4528297" y="1736526"/>
                    <a:pt x="4544775" y="1726334"/>
                    <a:pt x="4569731" y="1719952"/>
                  </a:cubicBezTo>
                  <a:cubicBezTo>
                    <a:pt x="4675267" y="1693092"/>
                    <a:pt x="4780804" y="1665755"/>
                    <a:pt x="4886151" y="1638132"/>
                  </a:cubicBezTo>
                  <a:cubicBezTo>
                    <a:pt x="5018834" y="1603366"/>
                    <a:pt x="5151423" y="1568028"/>
                    <a:pt x="5284010" y="1532976"/>
                  </a:cubicBezTo>
                  <a:cubicBezTo>
                    <a:pt x="5298012" y="1529262"/>
                    <a:pt x="5315157" y="1518498"/>
                    <a:pt x="5325825" y="1529928"/>
                  </a:cubicBezTo>
                  <a:close/>
                  <a:moveTo>
                    <a:pt x="535226" y="1875019"/>
                  </a:moveTo>
                  <a:cubicBezTo>
                    <a:pt x="353013" y="1844444"/>
                    <a:pt x="229759" y="1737383"/>
                    <a:pt x="162132" y="1566028"/>
                  </a:cubicBezTo>
                  <a:cubicBezTo>
                    <a:pt x="157369" y="1553931"/>
                    <a:pt x="149845" y="1541739"/>
                    <a:pt x="157941" y="1525261"/>
                  </a:cubicBezTo>
                  <a:cubicBezTo>
                    <a:pt x="185849" y="1524785"/>
                    <a:pt x="211948" y="1536786"/>
                    <a:pt x="238713" y="1543740"/>
                  </a:cubicBezTo>
                  <a:cubicBezTo>
                    <a:pt x="461312" y="1601651"/>
                    <a:pt x="683721" y="1660230"/>
                    <a:pt x="906130" y="1718714"/>
                  </a:cubicBezTo>
                  <a:cubicBezTo>
                    <a:pt x="915274" y="1721095"/>
                    <a:pt x="924132" y="1724429"/>
                    <a:pt x="933276" y="1726429"/>
                  </a:cubicBezTo>
                  <a:cubicBezTo>
                    <a:pt x="946706" y="1729382"/>
                    <a:pt x="953278" y="1737383"/>
                    <a:pt x="957184" y="1750432"/>
                  </a:cubicBezTo>
                  <a:cubicBezTo>
                    <a:pt x="976424" y="1814154"/>
                    <a:pt x="1006618" y="1872447"/>
                    <a:pt x="1044909" y="1926740"/>
                  </a:cubicBezTo>
                  <a:cubicBezTo>
                    <a:pt x="1047004" y="1929788"/>
                    <a:pt x="1047385" y="1933979"/>
                    <a:pt x="1049767" y="1941123"/>
                  </a:cubicBezTo>
                  <a:cubicBezTo>
                    <a:pt x="1028812" y="1944551"/>
                    <a:pt x="1009476" y="1940837"/>
                    <a:pt x="990521" y="1938265"/>
                  </a:cubicBezTo>
                  <a:cubicBezTo>
                    <a:pt x="838693" y="1917786"/>
                    <a:pt x="686293" y="1900356"/>
                    <a:pt x="535226" y="1875019"/>
                  </a:cubicBezTo>
                  <a:close/>
                  <a:moveTo>
                    <a:pt x="2507377" y="3711725"/>
                  </a:moveTo>
                  <a:cubicBezTo>
                    <a:pt x="2507377" y="3724488"/>
                    <a:pt x="2513569" y="3741633"/>
                    <a:pt x="2500710" y="3749063"/>
                  </a:cubicBezTo>
                  <a:cubicBezTo>
                    <a:pt x="2486994" y="3756969"/>
                    <a:pt x="2476516" y="3741443"/>
                    <a:pt x="2465849" y="3734490"/>
                  </a:cubicBezTo>
                  <a:cubicBezTo>
                    <a:pt x="2430892" y="3711725"/>
                    <a:pt x="2397078" y="3687245"/>
                    <a:pt x="2362026" y="3664576"/>
                  </a:cubicBezTo>
                  <a:cubicBezTo>
                    <a:pt x="2340976" y="3650955"/>
                    <a:pt x="2331641" y="3634572"/>
                    <a:pt x="2331736" y="3608283"/>
                  </a:cubicBezTo>
                  <a:cubicBezTo>
                    <a:pt x="2332594" y="3312056"/>
                    <a:pt x="2332213" y="3015828"/>
                    <a:pt x="2332403" y="2719601"/>
                  </a:cubicBezTo>
                  <a:cubicBezTo>
                    <a:pt x="2332403" y="2678643"/>
                    <a:pt x="2334689" y="2676452"/>
                    <a:pt x="2376409" y="2677500"/>
                  </a:cubicBezTo>
                  <a:cubicBezTo>
                    <a:pt x="2412699" y="2678453"/>
                    <a:pt x="2448894" y="2681406"/>
                    <a:pt x="2485089" y="2683120"/>
                  </a:cubicBezTo>
                  <a:cubicBezTo>
                    <a:pt x="2500043" y="2683787"/>
                    <a:pt x="2506996" y="2691311"/>
                    <a:pt x="2507092" y="2705885"/>
                  </a:cubicBezTo>
                  <a:cubicBezTo>
                    <a:pt x="2507187" y="2717982"/>
                    <a:pt x="2507568" y="2730078"/>
                    <a:pt x="2507568" y="2742270"/>
                  </a:cubicBezTo>
                  <a:cubicBezTo>
                    <a:pt x="2507568" y="2902481"/>
                    <a:pt x="2507568" y="3062786"/>
                    <a:pt x="2507568" y="3222997"/>
                  </a:cubicBezTo>
                  <a:cubicBezTo>
                    <a:pt x="2507568" y="3385875"/>
                    <a:pt x="2507663" y="3548752"/>
                    <a:pt x="2507377" y="3711725"/>
                  </a:cubicBezTo>
                  <a:close/>
                  <a:moveTo>
                    <a:pt x="2979436" y="3613522"/>
                  </a:moveTo>
                  <a:cubicBezTo>
                    <a:pt x="2979436" y="3481601"/>
                    <a:pt x="2979436" y="3349584"/>
                    <a:pt x="2979436" y="3217663"/>
                  </a:cubicBezTo>
                  <a:cubicBezTo>
                    <a:pt x="2979436" y="3058786"/>
                    <a:pt x="2979436" y="2899909"/>
                    <a:pt x="2979436" y="2740937"/>
                  </a:cubicBezTo>
                  <a:cubicBezTo>
                    <a:pt x="2979436" y="2730174"/>
                    <a:pt x="2979817" y="2719410"/>
                    <a:pt x="2979722" y="2708647"/>
                  </a:cubicBezTo>
                  <a:cubicBezTo>
                    <a:pt x="2979532" y="2692550"/>
                    <a:pt x="2985913" y="2683596"/>
                    <a:pt x="3003154" y="2682930"/>
                  </a:cubicBezTo>
                  <a:cubicBezTo>
                    <a:pt x="3043444" y="2681501"/>
                    <a:pt x="3083640" y="2678167"/>
                    <a:pt x="3123931" y="2677691"/>
                  </a:cubicBezTo>
                  <a:cubicBezTo>
                    <a:pt x="3150410" y="2677405"/>
                    <a:pt x="3152982" y="2681501"/>
                    <a:pt x="3154601" y="2708552"/>
                  </a:cubicBezTo>
                  <a:cubicBezTo>
                    <a:pt x="3155077" y="2716648"/>
                    <a:pt x="3154792" y="2724744"/>
                    <a:pt x="3154792" y="2732745"/>
                  </a:cubicBezTo>
                  <a:cubicBezTo>
                    <a:pt x="3154792" y="3020877"/>
                    <a:pt x="3154315" y="3309103"/>
                    <a:pt x="3155458" y="3597234"/>
                  </a:cubicBezTo>
                  <a:cubicBezTo>
                    <a:pt x="3155554" y="3630572"/>
                    <a:pt x="3146505" y="3652765"/>
                    <a:pt x="3117549" y="3670101"/>
                  </a:cubicBezTo>
                  <a:cubicBezTo>
                    <a:pt x="3080687" y="3692199"/>
                    <a:pt x="3046207" y="3718392"/>
                    <a:pt x="3010107" y="3741824"/>
                  </a:cubicBezTo>
                  <a:cubicBezTo>
                    <a:pt x="2985532" y="3757826"/>
                    <a:pt x="2980199" y="3755064"/>
                    <a:pt x="2979627" y="3726584"/>
                  </a:cubicBezTo>
                  <a:cubicBezTo>
                    <a:pt x="2978865" y="3688960"/>
                    <a:pt x="2979436" y="3651241"/>
                    <a:pt x="2979436" y="3613522"/>
                  </a:cubicBezTo>
                  <a:close/>
                  <a:moveTo>
                    <a:pt x="5484131" y="529517"/>
                  </a:moveTo>
                  <a:cubicBezTo>
                    <a:pt x="5472034" y="712016"/>
                    <a:pt x="5395834" y="854320"/>
                    <a:pt x="5226289" y="937759"/>
                  </a:cubicBezTo>
                  <a:cubicBezTo>
                    <a:pt x="5092177" y="1003767"/>
                    <a:pt x="4958446" y="1070538"/>
                    <a:pt x="4824524" y="1136927"/>
                  </a:cubicBezTo>
                  <a:cubicBezTo>
                    <a:pt x="4815095" y="1141594"/>
                    <a:pt x="4805093" y="1145309"/>
                    <a:pt x="4793568" y="1150167"/>
                  </a:cubicBezTo>
                  <a:cubicBezTo>
                    <a:pt x="4786805" y="1135879"/>
                    <a:pt x="4792139" y="1127497"/>
                    <a:pt x="4795378" y="1118829"/>
                  </a:cubicBezTo>
                  <a:cubicBezTo>
                    <a:pt x="4816714" y="1061489"/>
                    <a:pt x="4827191" y="1001958"/>
                    <a:pt x="4828811" y="941188"/>
                  </a:cubicBezTo>
                  <a:cubicBezTo>
                    <a:pt x="4829382" y="919852"/>
                    <a:pt x="4836907" y="906803"/>
                    <a:pt x="4854528" y="895182"/>
                  </a:cubicBezTo>
                  <a:cubicBezTo>
                    <a:pt x="4962446" y="824030"/>
                    <a:pt x="5069793" y="752021"/>
                    <a:pt x="5177235" y="680108"/>
                  </a:cubicBezTo>
                  <a:cubicBezTo>
                    <a:pt x="5264484" y="621720"/>
                    <a:pt x="5351542" y="562760"/>
                    <a:pt x="5438982" y="504657"/>
                  </a:cubicBezTo>
                  <a:cubicBezTo>
                    <a:pt x="5450602" y="496942"/>
                    <a:pt x="5462509" y="480083"/>
                    <a:pt x="5477082" y="488274"/>
                  </a:cubicBezTo>
                  <a:cubicBezTo>
                    <a:pt x="5491560" y="496275"/>
                    <a:pt x="5485083" y="515611"/>
                    <a:pt x="5484131" y="529517"/>
                  </a:cubicBezTo>
                  <a:close/>
                  <a:moveTo>
                    <a:pt x="16" y="511611"/>
                  </a:moveTo>
                  <a:cubicBezTo>
                    <a:pt x="-365" y="482559"/>
                    <a:pt x="5827" y="479416"/>
                    <a:pt x="29830" y="495228"/>
                  </a:cubicBezTo>
                  <a:cubicBezTo>
                    <a:pt x="100696" y="541709"/>
                    <a:pt x="171181" y="588858"/>
                    <a:pt x="241570" y="636102"/>
                  </a:cubicBezTo>
                  <a:cubicBezTo>
                    <a:pt x="366729" y="719922"/>
                    <a:pt x="491506" y="804504"/>
                    <a:pt x="617236" y="887562"/>
                  </a:cubicBezTo>
                  <a:cubicBezTo>
                    <a:pt x="642954" y="904517"/>
                    <a:pt x="657051" y="921852"/>
                    <a:pt x="656003" y="955190"/>
                  </a:cubicBezTo>
                  <a:cubicBezTo>
                    <a:pt x="654289" y="1009292"/>
                    <a:pt x="668100" y="1061775"/>
                    <a:pt x="685150" y="1113114"/>
                  </a:cubicBezTo>
                  <a:cubicBezTo>
                    <a:pt x="688483" y="1123116"/>
                    <a:pt x="694865" y="1132450"/>
                    <a:pt x="692484" y="1146071"/>
                  </a:cubicBezTo>
                  <a:cubicBezTo>
                    <a:pt x="676387" y="1149214"/>
                    <a:pt x="666671" y="1140642"/>
                    <a:pt x="656194" y="1135403"/>
                  </a:cubicBezTo>
                  <a:cubicBezTo>
                    <a:pt x="518653" y="1067585"/>
                    <a:pt x="379969" y="1002053"/>
                    <a:pt x="244142" y="930901"/>
                  </a:cubicBezTo>
                  <a:cubicBezTo>
                    <a:pt x="76407" y="842985"/>
                    <a:pt x="2302" y="697253"/>
                    <a:pt x="16" y="511611"/>
                  </a:cubicBezTo>
                  <a:close/>
                  <a:moveTo>
                    <a:pt x="2000552" y="2716553"/>
                  </a:moveTo>
                  <a:cubicBezTo>
                    <a:pt x="2000552" y="2705790"/>
                    <a:pt x="2000171" y="2694931"/>
                    <a:pt x="2000743" y="2684168"/>
                  </a:cubicBezTo>
                  <a:cubicBezTo>
                    <a:pt x="2002267" y="2655688"/>
                    <a:pt x="2006839" y="2652069"/>
                    <a:pt x="2035414" y="2654926"/>
                  </a:cubicBezTo>
                  <a:cubicBezTo>
                    <a:pt x="2075514" y="2658927"/>
                    <a:pt x="2115709" y="2662736"/>
                    <a:pt x="2155810" y="2666737"/>
                  </a:cubicBezTo>
                  <a:cubicBezTo>
                    <a:pt x="2181908" y="2669309"/>
                    <a:pt x="2184861" y="2672357"/>
                    <a:pt x="2186385" y="2699027"/>
                  </a:cubicBezTo>
                  <a:cubicBezTo>
                    <a:pt x="2186957" y="2708457"/>
                    <a:pt x="2186671" y="2717886"/>
                    <a:pt x="2186671" y="2727316"/>
                  </a:cubicBezTo>
                  <a:cubicBezTo>
                    <a:pt x="2186671" y="2978014"/>
                    <a:pt x="2186766" y="3228712"/>
                    <a:pt x="2186575" y="3479505"/>
                  </a:cubicBezTo>
                  <a:cubicBezTo>
                    <a:pt x="2186575" y="3495126"/>
                    <a:pt x="2189338" y="3511319"/>
                    <a:pt x="2182575" y="3525987"/>
                  </a:cubicBezTo>
                  <a:cubicBezTo>
                    <a:pt x="2168668" y="3528654"/>
                    <a:pt x="2160667" y="3520272"/>
                    <a:pt x="2152000" y="3514557"/>
                  </a:cubicBezTo>
                  <a:cubicBezTo>
                    <a:pt x="2128473" y="3498936"/>
                    <a:pt x="2106184" y="3481125"/>
                    <a:pt x="2081705" y="3467027"/>
                  </a:cubicBezTo>
                  <a:cubicBezTo>
                    <a:pt x="2024365" y="3433881"/>
                    <a:pt x="2001028" y="3382922"/>
                    <a:pt x="2000647" y="3319104"/>
                  </a:cubicBezTo>
                  <a:cubicBezTo>
                    <a:pt x="2000457" y="3294816"/>
                    <a:pt x="2000552" y="3270622"/>
                    <a:pt x="2000552" y="3246333"/>
                  </a:cubicBezTo>
                  <a:cubicBezTo>
                    <a:pt x="2000457" y="3069644"/>
                    <a:pt x="2000457" y="2893146"/>
                    <a:pt x="2000552" y="2716553"/>
                  </a:cubicBezTo>
                  <a:close/>
                  <a:moveTo>
                    <a:pt x="3350816" y="2665403"/>
                  </a:moveTo>
                  <a:cubicBezTo>
                    <a:pt x="3384154" y="2665594"/>
                    <a:pt x="3417491" y="2658831"/>
                    <a:pt x="3450829" y="2655021"/>
                  </a:cubicBezTo>
                  <a:cubicBezTo>
                    <a:pt x="3481404" y="2651592"/>
                    <a:pt x="3485024" y="2654640"/>
                    <a:pt x="3486262" y="2686740"/>
                  </a:cubicBezTo>
                  <a:cubicBezTo>
                    <a:pt x="3486643" y="2697503"/>
                    <a:pt x="3486452" y="2708266"/>
                    <a:pt x="3486452" y="2719029"/>
                  </a:cubicBezTo>
                  <a:cubicBezTo>
                    <a:pt x="3486452" y="2906100"/>
                    <a:pt x="3486452" y="3093171"/>
                    <a:pt x="3486452" y="3280242"/>
                  </a:cubicBezTo>
                  <a:cubicBezTo>
                    <a:pt x="3486452" y="3287005"/>
                    <a:pt x="3486262" y="3293673"/>
                    <a:pt x="3486452" y="3300435"/>
                  </a:cubicBezTo>
                  <a:cubicBezTo>
                    <a:pt x="3489310" y="3376350"/>
                    <a:pt x="3464354" y="3437024"/>
                    <a:pt x="3394060" y="3474552"/>
                  </a:cubicBezTo>
                  <a:cubicBezTo>
                    <a:pt x="3364723" y="3490173"/>
                    <a:pt x="3340529" y="3514652"/>
                    <a:pt x="3307096" y="3529797"/>
                  </a:cubicBezTo>
                  <a:cubicBezTo>
                    <a:pt x="3297381" y="3511509"/>
                    <a:pt x="3300429" y="3496460"/>
                    <a:pt x="3300429" y="3481982"/>
                  </a:cubicBezTo>
                  <a:cubicBezTo>
                    <a:pt x="3300238" y="3228998"/>
                    <a:pt x="3300238" y="2975919"/>
                    <a:pt x="3300238" y="2722935"/>
                  </a:cubicBezTo>
                  <a:cubicBezTo>
                    <a:pt x="3300238" y="2721601"/>
                    <a:pt x="3300238" y="2720268"/>
                    <a:pt x="3300238" y="2718934"/>
                  </a:cubicBezTo>
                  <a:cubicBezTo>
                    <a:pt x="3300905" y="2678739"/>
                    <a:pt x="3293190" y="2665118"/>
                    <a:pt x="3350816" y="2665403"/>
                  </a:cubicBezTo>
                  <a:close/>
                  <a:moveTo>
                    <a:pt x="4347131" y="2214109"/>
                  </a:moveTo>
                  <a:cubicBezTo>
                    <a:pt x="4356561" y="2184582"/>
                    <a:pt x="4366372" y="2155149"/>
                    <a:pt x="4373992" y="2125145"/>
                  </a:cubicBezTo>
                  <a:cubicBezTo>
                    <a:pt x="4378945" y="2105715"/>
                    <a:pt x="4387613" y="2096380"/>
                    <a:pt x="4408949" y="2093713"/>
                  </a:cubicBezTo>
                  <a:cubicBezTo>
                    <a:pt x="4534488" y="2078092"/>
                    <a:pt x="4659837" y="2060757"/>
                    <a:pt x="4785186" y="2044088"/>
                  </a:cubicBezTo>
                  <a:cubicBezTo>
                    <a:pt x="4870530" y="2032753"/>
                    <a:pt x="4955969" y="2021418"/>
                    <a:pt x="5041314" y="2009988"/>
                  </a:cubicBezTo>
                  <a:cubicBezTo>
                    <a:pt x="5047886" y="2009131"/>
                    <a:pt x="5054458" y="2006369"/>
                    <a:pt x="5065602" y="2014560"/>
                  </a:cubicBezTo>
                  <a:cubicBezTo>
                    <a:pt x="5037027" y="2065805"/>
                    <a:pt x="5000356" y="2108286"/>
                    <a:pt x="4957588" y="2145053"/>
                  </a:cubicBezTo>
                  <a:cubicBezTo>
                    <a:pt x="4866339" y="2223634"/>
                    <a:pt x="4761374" y="2266306"/>
                    <a:pt x="4639263" y="2262020"/>
                  </a:cubicBezTo>
                  <a:cubicBezTo>
                    <a:pt x="4550490" y="2258877"/>
                    <a:pt x="4461622" y="2256781"/>
                    <a:pt x="4372849" y="2253447"/>
                  </a:cubicBezTo>
                  <a:cubicBezTo>
                    <a:pt x="4339226" y="2252209"/>
                    <a:pt x="4336654" y="2246875"/>
                    <a:pt x="4347131" y="2214109"/>
                  </a:cubicBezTo>
                  <a:close/>
                  <a:moveTo>
                    <a:pt x="431308" y="2038373"/>
                  </a:moveTo>
                  <a:cubicBezTo>
                    <a:pt x="426165" y="2031134"/>
                    <a:pt x="415878" y="2023704"/>
                    <a:pt x="420926" y="2013798"/>
                  </a:cubicBezTo>
                  <a:cubicBezTo>
                    <a:pt x="427975" y="2000177"/>
                    <a:pt x="440548" y="2010179"/>
                    <a:pt x="449882" y="2011322"/>
                  </a:cubicBezTo>
                  <a:cubicBezTo>
                    <a:pt x="657813" y="2038563"/>
                    <a:pt x="865744" y="2066567"/>
                    <a:pt x="1073674" y="2093618"/>
                  </a:cubicBezTo>
                  <a:cubicBezTo>
                    <a:pt x="1092343" y="2096094"/>
                    <a:pt x="1102916" y="2102571"/>
                    <a:pt x="1107964" y="2120859"/>
                  </a:cubicBezTo>
                  <a:cubicBezTo>
                    <a:pt x="1117108" y="2154578"/>
                    <a:pt x="1128062" y="2187915"/>
                    <a:pt x="1137587" y="2221539"/>
                  </a:cubicBezTo>
                  <a:cubicBezTo>
                    <a:pt x="1143969" y="2244018"/>
                    <a:pt x="1139492" y="2251352"/>
                    <a:pt x="1116061" y="2252971"/>
                  </a:cubicBezTo>
                  <a:cubicBezTo>
                    <a:pt x="1086533" y="2254971"/>
                    <a:pt x="1056815" y="2254209"/>
                    <a:pt x="1027288" y="2255257"/>
                  </a:cubicBezTo>
                  <a:cubicBezTo>
                    <a:pt x="966804" y="2257352"/>
                    <a:pt x="906415" y="2259829"/>
                    <a:pt x="832978" y="2262686"/>
                  </a:cubicBezTo>
                  <a:cubicBezTo>
                    <a:pt x="665909" y="2265163"/>
                    <a:pt x="532654" y="2181152"/>
                    <a:pt x="431308" y="2038373"/>
                  </a:cubicBezTo>
                  <a:close/>
                  <a:moveTo>
                    <a:pt x="1049862" y="2398703"/>
                  </a:moveTo>
                  <a:cubicBezTo>
                    <a:pt x="1098154" y="2395370"/>
                    <a:pt x="1146541" y="2394417"/>
                    <a:pt x="1194928" y="2391655"/>
                  </a:cubicBezTo>
                  <a:cubicBezTo>
                    <a:pt x="1211977" y="2390702"/>
                    <a:pt x="1229122" y="2389083"/>
                    <a:pt x="1242648" y="2405943"/>
                  </a:cubicBezTo>
                  <a:cubicBezTo>
                    <a:pt x="1262936" y="2431184"/>
                    <a:pt x="1285987" y="2454234"/>
                    <a:pt x="1287701" y="2489286"/>
                  </a:cubicBezTo>
                  <a:cubicBezTo>
                    <a:pt x="1288177" y="2498621"/>
                    <a:pt x="1282653" y="2503574"/>
                    <a:pt x="1274652" y="2507384"/>
                  </a:cubicBezTo>
                  <a:cubicBezTo>
                    <a:pt x="1097677" y="2591966"/>
                    <a:pt x="901843" y="2557485"/>
                    <a:pt x="766969" y="2424897"/>
                  </a:cubicBezTo>
                  <a:cubicBezTo>
                    <a:pt x="765541" y="2423564"/>
                    <a:pt x="766303" y="2420040"/>
                    <a:pt x="766017" y="2417277"/>
                  </a:cubicBezTo>
                  <a:cubicBezTo>
                    <a:pt x="772780" y="2408324"/>
                    <a:pt x="782971" y="2410705"/>
                    <a:pt x="791925" y="2410324"/>
                  </a:cubicBezTo>
                  <a:cubicBezTo>
                    <a:pt x="877936" y="2406514"/>
                    <a:pt x="964042" y="2404609"/>
                    <a:pt x="1049862" y="2398703"/>
                  </a:cubicBezTo>
                  <a:close/>
                  <a:moveTo>
                    <a:pt x="4198541" y="2471760"/>
                  </a:moveTo>
                  <a:cubicBezTo>
                    <a:pt x="4205685" y="2439470"/>
                    <a:pt x="4229307" y="2418516"/>
                    <a:pt x="4250643" y="2396799"/>
                  </a:cubicBezTo>
                  <a:cubicBezTo>
                    <a:pt x="4261311" y="2385940"/>
                    <a:pt x="4279027" y="2391179"/>
                    <a:pt x="4293506" y="2391655"/>
                  </a:cubicBezTo>
                  <a:cubicBezTo>
                    <a:pt x="4352561" y="2393846"/>
                    <a:pt x="4411615" y="2396799"/>
                    <a:pt x="4470575" y="2399561"/>
                  </a:cubicBezTo>
                  <a:cubicBezTo>
                    <a:pt x="4544394" y="2403085"/>
                    <a:pt x="4618117" y="2406609"/>
                    <a:pt x="4691936" y="2410134"/>
                  </a:cubicBezTo>
                  <a:cubicBezTo>
                    <a:pt x="4700985" y="2410610"/>
                    <a:pt x="4710510" y="2409562"/>
                    <a:pt x="4720988" y="2417182"/>
                  </a:cubicBezTo>
                  <a:cubicBezTo>
                    <a:pt x="4695461" y="2451567"/>
                    <a:pt x="4661933" y="2473284"/>
                    <a:pt x="4627642" y="2492811"/>
                  </a:cubicBezTo>
                  <a:cubicBezTo>
                    <a:pt x="4494292" y="2568915"/>
                    <a:pt x="4357133" y="2572249"/>
                    <a:pt x="4217496" y="2511099"/>
                  </a:cubicBezTo>
                  <a:cubicBezTo>
                    <a:pt x="4191588" y="2499859"/>
                    <a:pt x="4192445" y="2499383"/>
                    <a:pt x="4198541" y="2471760"/>
                  </a:cubicBezTo>
                  <a:close/>
                  <a:moveTo>
                    <a:pt x="2833799" y="3280528"/>
                  </a:moveTo>
                  <a:cubicBezTo>
                    <a:pt x="2833799" y="3462551"/>
                    <a:pt x="2833037" y="3644574"/>
                    <a:pt x="2834561" y="3826596"/>
                  </a:cubicBezTo>
                  <a:cubicBezTo>
                    <a:pt x="2834847" y="3857648"/>
                    <a:pt x="2823988" y="3876222"/>
                    <a:pt x="2799319" y="3892700"/>
                  </a:cubicBezTo>
                  <a:cubicBezTo>
                    <a:pt x="2741978" y="3931276"/>
                    <a:pt x="2743407" y="3930895"/>
                    <a:pt x="2685876" y="3891843"/>
                  </a:cubicBezTo>
                  <a:cubicBezTo>
                    <a:pt x="2660349" y="3874602"/>
                    <a:pt x="2652348" y="3854695"/>
                    <a:pt x="2652443" y="3824691"/>
                  </a:cubicBezTo>
                  <a:cubicBezTo>
                    <a:pt x="2653396" y="3461979"/>
                    <a:pt x="2653015" y="3099363"/>
                    <a:pt x="2653110" y="2736651"/>
                  </a:cubicBezTo>
                  <a:cubicBezTo>
                    <a:pt x="2653110" y="2684549"/>
                    <a:pt x="2653300" y="2684549"/>
                    <a:pt x="2704164" y="2689026"/>
                  </a:cubicBezTo>
                  <a:cubicBezTo>
                    <a:pt x="2729691" y="2691311"/>
                    <a:pt x="2755218" y="2691216"/>
                    <a:pt x="2780840" y="2688740"/>
                  </a:cubicBezTo>
                  <a:cubicBezTo>
                    <a:pt x="2833609" y="2683501"/>
                    <a:pt x="2833609" y="2683787"/>
                    <a:pt x="2833799" y="2738460"/>
                  </a:cubicBezTo>
                  <a:cubicBezTo>
                    <a:pt x="2833894" y="2770845"/>
                    <a:pt x="2833799" y="2803135"/>
                    <a:pt x="2833799" y="2835520"/>
                  </a:cubicBezTo>
                  <a:cubicBezTo>
                    <a:pt x="2833799" y="2983919"/>
                    <a:pt x="2833799" y="3132224"/>
                    <a:pt x="2833799" y="3280528"/>
                  </a:cubicBezTo>
                  <a:close/>
                  <a:moveTo>
                    <a:pt x="1964071" y="2218681"/>
                  </a:moveTo>
                  <a:cubicBezTo>
                    <a:pt x="1979121" y="2209918"/>
                    <a:pt x="1995123" y="2208394"/>
                    <a:pt x="2011220" y="2208108"/>
                  </a:cubicBezTo>
                  <a:cubicBezTo>
                    <a:pt x="2199625" y="2204584"/>
                    <a:pt x="2387934" y="2194964"/>
                    <a:pt x="2576529" y="2196964"/>
                  </a:cubicBezTo>
                  <a:cubicBezTo>
                    <a:pt x="2707117" y="2198298"/>
                    <a:pt x="2837800" y="2196869"/>
                    <a:pt x="2968387" y="2197345"/>
                  </a:cubicBezTo>
                  <a:cubicBezTo>
                    <a:pt x="3060018" y="2197631"/>
                    <a:pt x="3151744" y="2196393"/>
                    <a:pt x="3243088" y="2200774"/>
                  </a:cubicBezTo>
                  <a:cubicBezTo>
                    <a:pt x="3321098" y="2204489"/>
                    <a:pt x="3399108" y="2206013"/>
                    <a:pt x="3477118" y="2208489"/>
                  </a:cubicBezTo>
                  <a:cubicBezTo>
                    <a:pt x="3490357" y="2208870"/>
                    <a:pt x="3503407" y="2212585"/>
                    <a:pt x="3515599" y="2214681"/>
                  </a:cubicBezTo>
                  <a:cubicBezTo>
                    <a:pt x="3516932" y="2219062"/>
                    <a:pt x="3518932" y="2222110"/>
                    <a:pt x="3518170" y="2223634"/>
                  </a:cubicBezTo>
                  <a:cubicBezTo>
                    <a:pt x="3485976" y="2283546"/>
                    <a:pt x="3477403" y="2348316"/>
                    <a:pt x="3478165" y="2415182"/>
                  </a:cubicBezTo>
                  <a:cubicBezTo>
                    <a:pt x="3478737" y="2469093"/>
                    <a:pt x="3478642" y="2523005"/>
                    <a:pt x="3478070" y="2576916"/>
                  </a:cubicBezTo>
                  <a:cubicBezTo>
                    <a:pt x="3477689" y="2609206"/>
                    <a:pt x="3477213" y="2611302"/>
                    <a:pt x="3444542" y="2615111"/>
                  </a:cubicBezTo>
                  <a:cubicBezTo>
                    <a:pt x="3391107" y="2621303"/>
                    <a:pt x="3337481" y="2625208"/>
                    <a:pt x="3283760" y="2628732"/>
                  </a:cubicBezTo>
                  <a:cubicBezTo>
                    <a:pt x="3130693" y="2638829"/>
                    <a:pt x="2977436" y="2643496"/>
                    <a:pt x="2824084" y="2646353"/>
                  </a:cubicBezTo>
                  <a:cubicBezTo>
                    <a:pt x="2690734" y="2648830"/>
                    <a:pt x="2557669" y="2643210"/>
                    <a:pt x="2424510" y="2641401"/>
                  </a:cubicBezTo>
                  <a:cubicBezTo>
                    <a:pt x="2330498" y="2640067"/>
                    <a:pt x="2236582" y="2631780"/>
                    <a:pt x="2142665" y="2625970"/>
                  </a:cubicBezTo>
                  <a:cubicBezTo>
                    <a:pt x="2110471" y="2623970"/>
                    <a:pt x="2078276" y="2621017"/>
                    <a:pt x="2046272" y="2616921"/>
                  </a:cubicBezTo>
                  <a:cubicBezTo>
                    <a:pt x="2006839" y="2611778"/>
                    <a:pt x="2006458" y="2610920"/>
                    <a:pt x="2006077" y="2572059"/>
                  </a:cubicBezTo>
                  <a:cubicBezTo>
                    <a:pt x="2005696" y="2519481"/>
                    <a:pt x="2006553" y="2466902"/>
                    <a:pt x="2005696" y="2414420"/>
                  </a:cubicBezTo>
                  <a:cubicBezTo>
                    <a:pt x="2005029" y="2371272"/>
                    <a:pt x="2001981" y="2328219"/>
                    <a:pt x="1989979" y="2286594"/>
                  </a:cubicBezTo>
                  <a:cubicBezTo>
                    <a:pt x="1983407" y="2263258"/>
                    <a:pt x="1972930" y="2241351"/>
                    <a:pt x="1964071" y="2218681"/>
                  </a:cubicBezTo>
                  <a:close/>
                  <a:moveTo>
                    <a:pt x="1182640" y="1453633"/>
                  </a:moveTo>
                  <a:cubicBezTo>
                    <a:pt x="1154637" y="1422391"/>
                    <a:pt x="1119204" y="1399817"/>
                    <a:pt x="1087105" y="1373433"/>
                  </a:cubicBezTo>
                  <a:cubicBezTo>
                    <a:pt x="1049671" y="1342667"/>
                    <a:pt x="1011095" y="1313234"/>
                    <a:pt x="973281" y="1282945"/>
                  </a:cubicBezTo>
                  <a:cubicBezTo>
                    <a:pt x="890604" y="1216746"/>
                    <a:pt x="836311" y="1132355"/>
                    <a:pt x="810403" y="1029485"/>
                  </a:cubicBezTo>
                  <a:cubicBezTo>
                    <a:pt x="783352" y="922138"/>
                    <a:pt x="802117" y="821268"/>
                    <a:pt x="853266" y="725256"/>
                  </a:cubicBezTo>
                  <a:cubicBezTo>
                    <a:pt x="867744" y="698015"/>
                    <a:pt x="882793" y="670773"/>
                    <a:pt x="902415" y="646580"/>
                  </a:cubicBezTo>
                  <a:cubicBezTo>
                    <a:pt x="923179" y="620958"/>
                    <a:pt x="923465" y="620100"/>
                    <a:pt x="950611" y="639531"/>
                  </a:cubicBezTo>
                  <a:cubicBezTo>
                    <a:pt x="1037003" y="701634"/>
                    <a:pt x="1123204" y="764023"/>
                    <a:pt x="1209025" y="826888"/>
                  </a:cubicBezTo>
                  <a:cubicBezTo>
                    <a:pt x="1268746" y="870608"/>
                    <a:pt x="1331707" y="910137"/>
                    <a:pt x="1387237" y="959381"/>
                  </a:cubicBezTo>
                  <a:cubicBezTo>
                    <a:pt x="1495251" y="1055202"/>
                    <a:pt x="1583833" y="1165502"/>
                    <a:pt x="1642317" y="1299042"/>
                  </a:cubicBezTo>
                  <a:cubicBezTo>
                    <a:pt x="1711278" y="1456300"/>
                    <a:pt x="1707468" y="1612891"/>
                    <a:pt x="1642984" y="1769673"/>
                  </a:cubicBezTo>
                  <a:cubicBezTo>
                    <a:pt x="1609170" y="1851968"/>
                    <a:pt x="1576880" y="1934645"/>
                    <a:pt x="1566022" y="2023895"/>
                  </a:cubicBezTo>
                  <a:cubicBezTo>
                    <a:pt x="1557163" y="2096951"/>
                    <a:pt x="1594882" y="2172009"/>
                    <a:pt x="1653842" y="2200869"/>
                  </a:cubicBezTo>
                  <a:cubicBezTo>
                    <a:pt x="1694323" y="2220777"/>
                    <a:pt x="1734805" y="2236112"/>
                    <a:pt x="1781668" y="2225634"/>
                  </a:cubicBezTo>
                  <a:cubicBezTo>
                    <a:pt x="1809195" y="2219443"/>
                    <a:pt x="1815958" y="2224396"/>
                    <a:pt x="1829769" y="2250399"/>
                  </a:cubicBezTo>
                  <a:cubicBezTo>
                    <a:pt x="1849771" y="2288023"/>
                    <a:pt x="1856820" y="2329743"/>
                    <a:pt x="1859392" y="2371176"/>
                  </a:cubicBezTo>
                  <a:cubicBezTo>
                    <a:pt x="1867202" y="2495001"/>
                    <a:pt x="1862154" y="2619017"/>
                    <a:pt x="1862535" y="2742937"/>
                  </a:cubicBezTo>
                  <a:cubicBezTo>
                    <a:pt x="1862630" y="2767607"/>
                    <a:pt x="1856343" y="2773608"/>
                    <a:pt x="1834055" y="2770560"/>
                  </a:cubicBezTo>
                  <a:cubicBezTo>
                    <a:pt x="1649842" y="2745985"/>
                    <a:pt x="1510396" y="2659212"/>
                    <a:pt x="1436672" y="2482143"/>
                  </a:cubicBezTo>
                  <a:cubicBezTo>
                    <a:pt x="1435148" y="2478428"/>
                    <a:pt x="1433815" y="2474618"/>
                    <a:pt x="1432576" y="2470713"/>
                  </a:cubicBezTo>
                  <a:cubicBezTo>
                    <a:pt x="1423337" y="2442042"/>
                    <a:pt x="1423337" y="2442042"/>
                    <a:pt x="1450007" y="2427945"/>
                  </a:cubicBezTo>
                  <a:cubicBezTo>
                    <a:pt x="1455817" y="2424897"/>
                    <a:pt x="1462961" y="2423754"/>
                    <a:pt x="1465914" y="2415849"/>
                  </a:cubicBezTo>
                  <a:cubicBezTo>
                    <a:pt x="1466771" y="2407752"/>
                    <a:pt x="1459437" y="2405276"/>
                    <a:pt x="1454103" y="2402133"/>
                  </a:cubicBezTo>
                  <a:cubicBezTo>
                    <a:pt x="1354567" y="2343173"/>
                    <a:pt x="1298941" y="2251161"/>
                    <a:pt x="1263031" y="2145339"/>
                  </a:cubicBezTo>
                  <a:cubicBezTo>
                    <a:pt x="1246553" y="2096856"/>
                    <a:pt x="1235028" y="2046850"/>
                    <a:pt x="1230837" y="1995606"/>
                  </a:cubicBezTo>
                  <a:cubicBezTo>
                    <a:pt x="1228741" y="1970269"/>
                    <a:pt x="1231599" y="1968364"/>
                    <a:pt x="1256745" y="1969698"/>
                  </a:cubicBezTo>
                  <a:cubicBezTo>
                    <a:pt x="1272652" y="1970555"/>
                    <a:pt x="1288654" y="1971317"/>
                    <a:pt x="1305608" y="1972269"/>
                  </a:cubicBezTo>
                  <a:cubicBezTo>
                    <a:pt x="1304084" y="1956267"/>
                    <a:pt x="1291416" y="1954934"/>
                    <a:pt x="1283224" y="1950076"/>
                  </a:cubicBezTo>
                  <a:cubicBezTo>
                    <a:pt x="1156256" y="1874924"/>
                    <a:pt x="1093296" y="1760338"/>
                    <a:pt x="1075389" y="1616892"/>
                  </a:cubicBezTo>
                  <a:cubicBezTo>
                    <a:pt x="1069007" y="1565742"/>
                    <a:pt x="1069102" y="1514974"/>
                    <a:pt x="1076056" y="1464111"/>
                  </a:cubicBezTo>
                  <a:cubicBezTo>
                    <a:pt x="1077294" y="1454776"/>
                    <a:pt x="1078342" y="1445346"/>
                    <a:pt x="1080723" y="1436297"/>
                  </a:cubicBezTo>
                  <a:cubicBezTo>
                    <a:pt x="1084152" y="1423343"/>
                    <a:pt x="1092248" y="1419438"/>
                    <a:pt x="1105202" y="1424963"/>
                  </a:cubicBezTo>
                  <a:cubicBezTo>
                    <a:pt x="1129872" y="1435536"/>
                    <a:pt x="1152446" y="1451252"/>
                    <a:pt x="1179116" y="1457062"/>
                  </a:cubicBezTo>
                  <a:cubicBezTo>
                    <a:pt x="1181212" y="1457538"/>
                    <a:pt x="1183307" y="1458015"/>
                    <a:pt x="1185403" y="1458396"/>
                  </a:cubicBezTo>
                  <a:cubicBezTo>
                    <a:pt x="1184545" y="1456967"/>
                    <a:pt x="1183593" y="1455252"/>
                    <a:pt x="1182640" y="1453633"/>
                  </a:cubicBezTo>
                  <a:close/>
                  <a:moveTo>
                    <a:pt x="4305602" y="1455157"/>
                  </a:moveTo>
                  <a:cubicBezTo>
                    <a:pt x="4329510" y="1453728"/>
                    <a:pt x="4347703" y="1438203"/>
                    <a:pt x="4368658" y="1429440"/>
                  </a:cubicBezTo>
                  <a:cubicBezTo>
                    <a:pt x="4394947" y="1418581"/>
                    <a:pt x="4398948" y="1419248"/>
                    <a:pt x="4403424" y="1446870"/>
                  </a:cubicBezTo>
                  <a:cubicBezTo>
                    <a:pt x="4432380" y="1626321"/>
                    <a:pt x="4389899" y="1842729"/>
                    <a:pt x="4197398" y="1951695"/>
                  </a:cubicBezTo>
                  <a:cubicBezTo>
                    <a:pt x="4190731" y="1955410"/>
                    <a:pt x="4181968" y="1957315"/>
                    <a:pt x="4178634" y="1969507"/>
                  </a:cubicBezTo>
                  <a:cubicBezTo>
                    <a:pt x="4195208" y="1976460"/>
                    <a:pt x="4212067" y="1969698"/>
                    <a:pt x="4228354" y="1969317"/>
                  </a:cubicBezTo>
                  <a:cubicBezTo>
                    <a:pt x="4251405" y="1968745"/>
                    <a:pt x="4256453" y="1971793"/>
                    <a:pt x="4253405" y="1992653"/>
                  </a:cubicBezTo>
                  <a:cubicBezTo>
                    <a:pt x="4228545" y="2161722"/>
                    <a:pt x="4176157" y="2315550"/>
                    <a:pt x="4018042" y="2409467"/>
                  </a:cubicBezTo>
                  <a:cubicBezTo>
                    <a:pt x="4016995" y="2410038"/>
                    <a:pt x="4016614" y="2411658"/>
                    <a:pt x="4015852" y="2412801"/>
                  </a:cubicBezTo>
                  <a:cubicBezTo>
                    <a:pt x="4016518" y="2415182"/>
                    <a:pt x="4016328" y="2418897"/>
                    <a:pt x="4017852" y="2419754"/>
                  </a:cubicBezTo>
                  <a:cubicBezTo>
                    <a:pt x="4060715" y="2444138"/>
                    <a:pt x="4061762" y="2444519"/>
                    <a:pt x="4042712" y="2489763"/>
                  </a:cubicBezTo>
                  <a:cubicBezTo>
                    <a:pt x="3983562" y="2629970"/>
                    <a:pt x="3876787" y="2715410"/>
                    <a:pt x="3731721" y="2754843"/>
                  </a:cubicBezTo>
                  <a:cubicBezTo>
                    <a:pt x="3704575" y="2762273"/>
                    <a:pt x="3676381" y="2766273"/>
                    <a:pt x="3648568" y="2770655"/>
                  </a:cubicBezTo>
                  <a:cubicBezTo>
                    <a:pt x="3631804" y="2773322"/>
                    <a:pt x="3618469" y="2768178"/>
                    <a:pt x="3618945" y="2747795"/>
                  </a:cubicBezTo>
                  <a:cubicBezTo>
                    <a:pt x="3622088" y="2601205"/>
                    <a:pt x="3607610" y="2454139"/>
                    <a:pt x="3633042" y="2308311"/>
                  </a:cubicBezTo>
                  <a:cubicBezTo>
                    <a:pt x="3636757" y="2286975"/>
                    <a:pt x="3644377" y="2266877"/>
                    <a:pt x="3654378" y="2247542"/>
                  </a:cubicBezTo>
                  <a:cubicBezTo>
                    <a:pt x="3664379" y="2228301"/>
                    <a:pt x="3678952" y="2219062"/>
                    <a:pt x="3700384" y="2225063"/>
                  </a:cubicBezTo>
                  <a:cubicBezTo>
                    <a:pt x="3734769" y="2234683"/>
                    <a:pt x="3767154" y="2227253"/>
                    <a:pt x="3799063" y="2215061"/>
                  </a:cubicBezTo>
                  <a:cubicBezTo>
                    <a:pt x="3880501" y="2183819"/>
                    <a:pt x="3923745" y="2116668"/>
                    <a:pt x="3917173" y="2028562"/>
                  </a:cubicBezTo>
                  <a:cubicBezTo>
                    <a:pt x="3912410" y="1964840"/>
                    <a:pt x="3891074" y="1905118"/>
                    <a:pt x="3870310" y="1845206"/>
                  </a:cubicBezTo>
                  <a:cubicBezTo>
                    <a:pt x="3850498" y="1788056"/>
                    <a:pt x="3823828" y="1733859"/>
                    <a:pt x="3808207" y="1674708"/>
                  </a:cubicBezTo>
                  <a:cubicBezTo>
                    <a:pt x="3762773" y="1502401"/>
                    <a:pt x="3804016" y="1346763"/>
                    <a:pt x="3892027" y="1199220"/>
                  </a:cubicBezTo>
                  <a:cubicBezTo>
                    <a:pt x="3972132" y="1065013"/>
                    <a:pt x="4082812" y="960333"/>
                    <a:pt x="4210352" y="871560"/>
                  </a:cubicBezTo>
                  <a:cubicBezTo>
                    <a:pt x="4313127" y="800028"/>
                    <a:pt x="4413616" y="725066"/>
                    <a:pt x="4515057" y="651723"/>
                  </a:cubicBezTo>
                  <a:cubicBezTo>
                    <a:pt x="4521630" y="646961"/>
                    <a:pt x="4528202" y="642198"/>
                    <a:pt x="4534964" y="637912"/>
                  </a:cubicBezTo>
                  <a:cubicBezTo>
                    <a:pt x="4558681" y="622767"/>
                    <a:pt x="4562301" y="622291"/>
                    <a:pt x="4578017" y="643532"/>
                  </a:cubicBezTo>
                  <a:cubicBezTo>
                    <a:pt x="4634120" y="719446"/>
                    <a:pt x="4676601" y="802504"/>
                    <a:pt x="4682983" y="897849"/>
                  </a:cubicBezTo>
                  <a:cubicBezTo>
                    <a:pt x="4693080" y="1049201"/>
                    <a:pt x="4635358" y="1174551"/>
                    <a:pt x="4521153" y="1272467"/>
                  </a:cubicBezTo>
                  <a:cubicBezTo>
                    <a:pt x="4449621" y="1333809"/>
                    <a:pt x="4374468" y="1390863"/>
                    <a:pt x="4300935" y="1449823"/>
                  </a:cubicBezTo>
                  <a:cubicBezTo>
                    <a:pt x="4298554" y="1452680"/>
                    <a:pt x="4294649" y="1455538"/>
                    <a:pt x="4299792" y="1458967"/>
                  </a:cubicBezTo>
                  <a:cubicBezTo>
                    <a:pt x="4300554" y="1459443"/>
                    <a:pt x="4303602" y="1456491"/>
                    <a:pt x="4305602" y="1455157"/>
                  </a:cubicBezTo>
                  <a:close/>
                </a:path>
              </a:pathLst>
            </a:custGeom>
            <a:grpFill/>
            <a:ln w="9525" cap="flat">
              <a:noFill/>
              <a:prstDash val="solid"/>
              <a:miter/>
            </a:ln>
          </p:spPr>
          <p:txBody>
            <a:bodyPr rtlCol="0" anchor="ctr"/>
            <a:lstStyle/>
            <a:p>
              <a:endParaRPr lang="en-US"/>
            </a:p>
          </p:txBody>
        </p:sp>
        <p:sp>
          <p:nvSpPr>
            <p:cNvPr id="32" name="Graphic 27">
              <a:extLst>
                <a:ext uri="{FF2B5EF4-FFF2-40B4-BE49-F238E27FC236}">
                  <a16:creationId xmlns:a16="http://schemas.microsoft.com/office/drawing/2014/main" id="{97082E4A-1FD7-2091-838A-C9BDE0647924}"/>
                </a:ext>
              </a:extLst>
            </p:cNvPr>
            <p:cNvSpPr>
              <a:spLocks noChangeAspect="1"/>
            </p:cNvSpPr>
            <p:nvPr/>
          </p:nvSpPr>
          <p:spPr>
            <a:xfrm>
              <a:off x="2913090" y="2232030"/>
              <a:ext cx="1319225" cy="1371600"/>
            </a:xfrm>
            <a:custGeom>
              <a:avLst/>
              <a:gdLst>
                <a:gd name="connsiteX0" fmla="*/ 2575861 w 5276494"/>
                <a:gd name="connsiteY0" fmla="*/ 2438473 h 5485979"/>
                <a:gd name="connsiteX1" fmla="*/ 2502232 w 5276494"/>
                <a:gd name="connsiteY1" fmla="*/ 2421328 h 5485979"/>
                <a:gd name="connsiteX2" fmla="*/ 2381456 w 5276494"/>
                <a:gd name="connsiteY2" fmla="*/ 2428281 h 5485979"/>
                <a:gd name="connsiteX3" fmla="*/ 2101802 w 5276494"/>
                <a:gd name="connsiteY3" fmla="*/ 2475525 h 5485979"/>
                <a:gd name="connsiteX4" fmla="*/ 2041604 w 5276494"/>
                <a:gd name="connsiteY4" fmla="*/ 2446855 h 5485979"/>
                <a:gd name="connsiteX5" fmla="*/ 2573861 w 5276494"/>
                <a:gd name="connsiteY5" fmla="*/ 2343699 h 5485979"/>
                <a:gd name="connsiteX6" fmla="*/ 3202034 w 5276494"/>
                <a:gd name="connsiteY6" fmla="*/ 2540962 h 5485979"/>
                <a:gd name="connsiteX7" fmla="*/ 3086972 w 5276494"/>
                <a:gd name="connsiteY7" fmla="*/ 2532675 h 5485979"/>
                <a:gd name="connsiteX8" fmla="*/ 2954099 w 5276494"/>
                <a:gd name="connsiteY8" fmla="*/ 2530198 h 5485979"/>
                <a:gd name="connsiteX9" fmla="*/ 2923904 w 5276494"/>
                <a:gd name="connsiteY9" fmla="*/ 2554106 h 5485979"/>
                <a:gd name="connsiteX10" fmla="*/ 2952194 w 5276494"/>
                <a:gd name="connsiteY10" fmla="*/ 2575156 h 5485979"/>
                <a:gd name="connsiteX11" fmla="*/ 3332717 w 5276494"/>
                <a:gd name="connsiteY11" fmla="*/ 2641641 h 5485979"/>
                <a:gd name="connsiteX12" fmla="*/ 3364150 w 5276494"/>
                <a:gd name="connsiteY12" fmla="*/ 2656309 h 5485979"/>
                <a:gd name="connsiteX13" fmla="*/ 3551411 w 5276494"/>
                <a:gd name="connsiteY13" fmla="*/ 2864716 h 5485979"/>
                <a:gd name="connsiteX14" fmla="*/ 3559031 w 5276494"/>
                <a:gd name="connsiteY14" fmla="*/ 2879004 h 5485979"/>
                <a:gd name="connsiteX15" fmla="*/ 3417490 w 5276494"/>
                <a:gd name="connsiteY15" fmla="*/ 2852715 h 5485979"/>
                <a:gd name="connsiteX16" fmla="*/ 3129073 w 5276494"/>
                <a:gd name="connsiteY16" fmla="*/ 2832903 h 5485979"/>
                <a:gd name="connsiteX17" fmla="*/ 3100022 w 5276494"/>
                <a:gd name="connsiteY17" fmla="*/ 2845381 h 5485979"/>
                <a:gd name="connsiteX18" fmla="*/ 3122405 w 5276494"/>
                <a:gd name="connsiteY18" fmla="*/ 2876623 h 5485979"/>
                <a:gd name="connsiteX19" fmla="*/ 3310333 w 5276494"/>
                <a:gd name="connsiteY19" fmla="*/ 2896340 h 5485979"/>
                <a:gd name="connsiteX20" fmla="*/ 3603513 w 5276494"/>
                <a:gd name="connsiteY20" fmla="*/ 2963396 h 5485979"/>
                <a:gd name="connsiteX21" fmla="*/ 3623420 w 5276494"/>
                <a:gd name="connsiteY21" fmla="*/ 2978635 h 5485979"/>
                <a:gd name="connsiteX22" fmla="*/ 3730767 w 5276494"/>
                <a:gd name="connsiteY22" fmla="*/ 3210760 h 5485979"/>
                <a:gd name="connsiteX23" fmla="*/ 3722671 w 5276494"/>
                <a:gd name="connsiteY23" fmla="*/ 3217427 h 5485979"/>
                <a:gd name="connsiteX24" fmla="*/ 3541029 w 5276494"/>
                <a:gd name="connsiteY24" fmla="*/ 3183042 h 5485979"/>
                <a:gd name="connsiteX25" fmla="*/ 3214893 w 5276494"/>
                <a:gd name="connsiteY25" fmla="*/ 3154372 h 5485979"/>
                <a:gd name="connsiteX26" fmla="*/ 3183556 w 5276494"/>
                <a:gd name="connsiteY26" fmla="*/ 3178946 h 5485979"/>
                <a:gd name="connsiteX27" fmla="*/ 3213655 w 5276494"/>
                <a:gd name="connsiteY27" fmla="*/ 3197330 h 5485979"/>
                <a:gd name="connsiteX28" fmla="*/ 3729243 w 5276494"/>
                <a:gd name="connsiteY28" fmla="*/ 3292960 h 5485979"/>
                <a:gd name="connsiteX29" fmla="*/ 3750103 w 5276494"/>
                <a:gd name="connsiteY29" fmla="*/ 3312487 h 5485979"/>
                <a:gd name="connsiteX30" fmla="*/ 3787250 w 5276494"/>
                <a:gd name="connsiteY30" fmla="*/ 3560994 h 5485979"/>
                <a:gd name="connsiteX31" fmla="*/ 3674760 w 5276494"/>
                <a:gd name="connsiteY31" fmla="*/ 3538610 h 5485979"/>
                <a:gd name="connsiteX32" fmla="*/ 3428158 w 5276494"/>
                <a:gd name="connsiteY32" fmla="*/ 3514702 h 5485979"/>
                <a:gd name="connsiteX33" fmla="*/ 3394154 w 5276494"/>
                <a:gd name="connsiteY33" fmla="*/ 3535753 h 5485979"/>
                <a:gd name="connsiteX34" fmla="*/ 3424157 w 5276494"/>
                <a:gd name="connsiteY34" fmla="*/ 3558041 h 5485979"/>
                <a:gd name="connsiteX35" fmla="*/ 3750960 w 5276494"/>
                <a:gd name="connsiteY35" fmla="*/ 3623764 h 5485979"/>
                <a:gd name="connsiteX36" fmla="*/ 3778964 w 5276494"/>
                <a:gd name="connsiteY36" fmla="*/ 3661864 h 5485979"/>
                <a:gd name="connsiteX37" fmla="*/ 3747245 w 5276494"/>
                <a:gd name="connsiteY37" fmla="*/ 3889225 h 5485979"/>
                <a:gd name="connsiteX38" fmla="*/ 3561032 w 5276494"/>
                <a:gd name="connsiteY38" fmla="*/ 3875605 h 5485979"/>
                <a:gd name="connsiteX39" fmla="*/ 3533504 w 5276494"/>
                <a:gd name="connsiteY39" fmla="*/ 3880939 h 5485979"/>
                <a:gd name="connsiteX40" fmla="*/ 3527504 w 5276494"/>
                <a:gd name="connsiteY40" fmla="*/ 3904942 h 5485979"/>
                <a:gd name="connsiteX41" fmla="*/ 3547601 w 5276494"/>
                <a:gd name="connsiteY41" fmla="*/ 3918181 h 5485979"/>
                <a:gd name="connsiteX42" fmla="*/ 3696858 w 5276494"/>
                <a:gd name="connsiteY42" fmla="*/ 3954186 h 5485979"/>
                <a:gd name="connsiteX43" fmla="*/ 3721242 w 5276494"/>
                <a:gd name="connsiteY43" fmla="*/ 3961615 h 5485979"/>
                <a:gd name="connsiteX44" fmla="*/ 3598846 w 5276494"/>
                <a:gd name="connsiteY44" fmla="*/ 4226887 h 5485979"/>
                <a:gd name="connsiteX45" fmla="*/ 3571604 w 5276494"/>
                <a:gd name="connsiteY45" fmla="*/ 4232221 h 5485979"/>
                <a:gd name="connsiteX46" fmla="*/ 3302332 w 5276494"/>
                <a:gd name="connsiteY46" fmla="*/ 4198122 h 5485979"/>
                <a:gd name="connsiteX47" fmla="*/ 3290522 w 5276494"/>
                <a:gd name="connsiteY47" fmla="*/ 4197645 h 5485979"/>
                <a:gd name="connsiteX48" fmla="*/ 3264709 w 5276494"/>
                <a:gd name="connsiteY48" fmla="*/ 4220981 h 5485979"/>
                <a:gd name="connsiteX49" fmla="*/ 3285759 w 5276494"/>
                <a:gd name="connsiteY49" fmla="*/ 4241079 h 5485979"/>
                <a:gd name="connsiteX50" fmla="*/ 3519598 w 5276494"/>
                <a:gd name="connsiteY50" fmla="*/ 4290990 h 5485979"/>
                <a:gd name="connsiteX51" fmla="*/ 3550745 w 5276494"/>
                <a:gd name="connsiteY51" fmla="*/ 4299372 h 5485979"/>
                <a:gd name="connsiteX52" fmla="*/ 3533219 w 5276494"/>
                <a:gd name="connsiteY52" fmla="*/ 4324899 h 5485979"/>
                <a:gd name="connsiteX53" fmla="*/ 3322240 w 5276494"/>
                <a:gd name="connsiteY53" fmla="*/ 4543117 h 5485979"/>
                <a:gd name="connsiteX54" fmla="*/ 3280139 w 5276494"/>
                <a:gd name="connsiteY54" fmla="*/ 4553309 h 5485979"/>
                <a:gd name="connsiteX55" fmla="*/ 3004295 w 5276494"/>
                <a:gd name="connsiteY55" fmla="*/ 4525877 h 5485979"/>
                <a:gd name="connsiteX56" fmla="*/ 2969624 w 5276494"/>
                <a:gd name="connsiteY56" fmla="*/ 4546832 h 5485979"/>
                <a:gd name="connsiteX57" fmla="*/ 2998961 w 5276494"/>
                <a:gd name="connsiteY57" fmla="*/ 4569787 h 5485979"/>
                <a:gd name="connsiteX58" fmla="*/ 3220227 w 5276494"/>
                <a:gd name="connsiteY58" fmla="*/ 4614173 h 5485979"/>
                <a:gd name="connsiteX59" fmla="*/ 2653585 w 5276494"/>
                <a:gd name="connsiteY59" fmla="*/ 4816198 h 5485979"/>
                <a:gd name="connsiteX60" fmla="*/ 1820719 w 5276494"/>
                <a:gd name="connsiteY60" fmla="*/ 4585503 h 5485979"/>
                <a:gd name="connsiteX61" fmla="*/ 1965880 w 5276494"/>
                <a:gd name="connsiteY61" fmla="*/ 4564453 h 5485979"/>
                <a:gd name="connsiteX62" fmla="*/ 2086180 w 5276494"/>
                <a:gd name="connsiteY62" fmla="*/ 4550451 h 5485979"/>
                <a:gd name="connsiteX63" fmla="*/ 2112184 w 5276494"/>
                <a:gd name="connsiteY63" fmla="*/ 4531973 h 5485979"/>
                <a:gd name="connsiteX64" fmla="*/ 2085990 w 5276494"/>
                <a:gd name="connsiteY64" fmla="*/ 4506160 h 5485979"/>
                <a:gd name="connsiteX65" fmla="*/ 1765188 w 5276494"/>
                <a:gd name="connsiteY65" fmla="*/ 4523971 h 5485979"/>
                <a:gd name="connsiteX66" fmla="*/ 1729850 w 5276494"/>
                <a:gd name="connsiteY66" fmla="*/ 4519971 h 5485979"/>
                <a:gd name="connsiteX67" fmla="*/ 1501726 w 5276494"/>
                <a:gd name="connsiteY67" fmla="*/ 4261844 h 5485979"/>
                <a:gd name="connsiteX68" fmla="*/ 1664699 w 5276494"/>
                <a:gd name="connsiteY68" fmla="*/ 4227077 h 5485979"/>
                <a:gd name="connsiteX69" fmla="*/ 1920255 w 5276494"/>
                <a:gd name="connsiteY69" fmla="*/ 4201455 h 5485979"/>
                <a:gd name="connsiteX70" fmla="*/ 1958450 w 5276494"/>
                <a:gd name="connsiteY70" fmla="*/ 4182215 h 5485979"/>
                <a:gd name="connsiteX71" fmla="*/ 1918445 w 5276494"/>
                <a:gd name="connsiteY71" fmla="*/ 4156592 h 5485979"/>
                <a:gd name="connsiteX72" fmla="*/ 1527825 w 5276494"/>
                <a:gd name="connsiteY72" fmla="*/ 4187548 h 5485979"/>
                <a:gd name="connsiteX73" fmla="*/ 1431813 w 5276494"/>
                <a:gd name="connsiteY73" fmla="*/ 4140019 h 5485979"/>
                <a:gd name="connsiteX74" fmla="*/ 1338754 w 5276494"/>
                <a:gd name="connsiteY74" fmla="*/ 3918753 h 5485979"/>
                <a:gd name="connsiteX75" fmla="*/ 1542493 w 5276494"/>
                <a:gd name="connsiteY75" fmla="*/ 3873128 h 5485979"/>
                <a:gd name="connsiteX76" fmla="*/ 1850818 w 5276494"/>
                <a:gd name="connsiteY76" fmla="*/ 3842553 h 5485979"/>
                <a:gd name="connsiteX77" fmla="*/ 1881393 w 5276494"/>
                <a:gd name="connsiteY77" fmla="*/ 3825694 h 5485979"/>
                <a:gd name="connsiteX78" fmla="*/ 1850818 w 5276494"/>
                <a:gd name="connsiteY78" fmla="*/ 3799786 h 5485979"/>
                <a:gd name="connsiteX79" fmla="*/ 1360947 w 5276494"/>
                <a:gd name="connsiteY79" fmla="*/ 3843982 h 5485979"/>
                <a:gd name="connsiteX80" fmla="*/ 1326181 w 5276494"/>
                <a:gd name="connsiteY80" fmla="*/ 3849982 h 5485979"/>
                <a:gd name="connsiteX81" fmla="*/ 1304273 w 5276494"/>
                <a:gd name="connsiteY81" fmla="*/ 3701297 h 5485979"/>
                <a:gd name="connsiteX82" fmla="*/ 1298463 w 5276494"/>
                <a:gd name="connsiteY82" fmla="*/ 3609857 h 5485979"/>
                <a:gd name="connsiteX83" fmla="*/ 1319323 w 5276494"/>
                <a:gd name="connsiteY83" fmla="*/ 3581282 h 5485979"/>
                <a:gd name="connsiteX84" fmla="*/ 1837578 w 5276494"/>
                <a:gd name="connsiteY84" fmla="*/ 3503749 h 5485979"/>
                <a:gd name="connsiteX85" fmla="*/ 1870725 w 5276494"/>
                <a:gd name="connsiteY85" fmla="*/ 3486699 h 5485979"/>
                <a:gd name="connsiteX86" fmla="*/ 1837388 w 5276494"/>
                <a:gd name="connsiteY86" fmla="*/ 3460791 h 5485979"/>
                <a:gd name="connsiteX87" fmla="*/ 1437814 w 5276494"/>
                <a:gd name="connsiteY87" fmla="*/ 3489842 h 5485979"/>
                <a:gd name="connsiteX88" fmla="*/ 1296272 w 5276494"/>
                <a:gd name="connsiteY88" fmla="*/ 3515274 h 5485979"/>
                <a:gd name="connsiteX89" fmla="*/ 1327800 w 5276494"/>
                <a:gd name="connsiteY89" fmla="*/ 3310106 h 5485979"/>
                <a:gd name="connsiteX90" fmla="*/ 1406572 w 5276494"/>
                <a:gd name="connsiteY90" fmla="*/ 3231715 h 5485979"/>
                <a:gd name="connsiteX91" fmla="*/ 1693084 w 5276494"/>
                <a:gd name="connsiteY91" fmla="*/ 3191996 h 5485979"/>
                <a:gd name="connsiteX92" fmla="*/ 1722421 w 5276494"/>
                <a:gd name="connsiteY92" fmla="*/ 3172755 h 5485979"/>
                <a:gd name="connsiteX93" fmla="*/ 1693655 w 5276494"/>
                <a:gd name="connsiteY93" fmla="*/ 3148466 h 5485979"/>
                <a:gd name="connsiteX94" fmla="*/ 1399333 w 5276494"/>
                <a:gd name="connsiteY94" fmla="*/ 3164182 h 5485979"/>
                <a:gd name="connsiteX95" fmla="*/ 1370377 w 5276494"/>
                <a:gd name="connsiteY95" fmla="*/ 3168088 h 5485979"/>
                <a:gd name="connsiteX96" fmla="*/ 1484581 w 5276494"/>
                <a:gd name="connsiteY96" fmla="*/ 2931296 h 5485979"/>
                <a:gd name="connsiteX97" fmla="*/ 1506584 w 5276494"/>
                <a:gd name="connsiteY97" fmla="*/ 2919485 h 5485979"/>
                <a:gd name="connsiteX98" fmla="*/ 1642125 w 5276494"/>
                <a:gd name="connsiteY98" fmla="*/ 2889958 h 5485979"/>
                <a:gd name="connsiteX99" fmla="*/ 1661175 w 5276494"/>
                <a:gd name="connsiteY99" fmla="*/ 2868717 h 5485979"/>
                <a:gd name="connsiteX100" fmla="*/ 1639934 w 5276494"/>
                <a:gd name="connsiteY100" fmla="*/ 2848143 h 5485979"/>
                <a:gd name="connsiteX101" fmla="*/ 1549733 w 5276494"/>
                <a:gd name="connsiteY101" fmla="*/ 2842523 h 5485979"/>
                <a:gd name="connsiteX102" fmla="*/ 1543827 w 5276494"/>
                <a:gd name="connsiteY102" fmla="*/ 2834998 h 5485979"/>
                <a:gd name="connsiteX103" fmla="*/ 1729850 w 5276494"/>
                <a:gd name="connsiteY103" fmla="*/ 2637069 h 5485979"/>
                <a:gd name="connsiteX104" fmla="*/ 1740137 w 5276494"/>
                <a:gd name="connsiteY104" fmla="*/ 2641546 h 5485979"/>
                <a:gd name="connsiteX105" fmla="*/ 1749757 w 5276494"/>
                <a:gd name="connsiteY105" fmla="*/ 2765942 h 5485979"/>
                <a:gd name="connsiteX106" fmla="*/ 1731660 w 5276494"/>
                <a:gd name="connsiteY106" fmla="*/ 2801851 h 5485979"/>
                <a:gd name="connsiteX107" fmla="*/ 1699847 w 5276494"/>
                <a:gd name="connsiteY107" fmla="*/ 2951965 h 5485979"/>
                <a:gd name="connsiteX108" fmla="*/ 1822624 w 5276494"/>
                <a:gd name="connsiteY108" fmla="*/ 3162277 h 5485979"/>
                <a:gd name="connsiteX109" fmla="*/ 1966451 w 5276494"/>
                <a:gd name="connsiteY109" fmla="*/ 3298104 h 5485979"/>
                <a:gd name="connsiteX110" fmla="*/ 2025792 w 5276494"/>
                <a:gd name="connsiteY110" fmla="*/ 3301533 h 5485979"/>
                <a:gd name="connsiteX111" fmla="*/ 1985882 w 5276494"/>
                <a:gd name="connsiteY111" fmla="*/ 3235144 h 5485979"/>
                <a:gd name="connsiteX112" fmla="*/ 1944353 w 5276494"/>
                <a:gd name="connsiteY112" fmla="*/ 3165992 h 5485979"/>
                <a:gd name="connsiteX113" fmla="*/ 2004837 w 5276494"/>
                <a:gd name="connsiteY113" fmla="*/ 3172469 h 5485979"/>
                <a:gd name="connsiteX114" fmla="*/ 2081418 w 5276494"/>
                <a:gd name="connsiteY114" fmla="*/ 3266386 h 5485979"/>
                <a:gd name="connsiteX115" fmla="*/ 2105897 w 5276494"/>
                <a:gd name="connsiteY115" fmla="*/ 3316011 h 5485979"/>
                <a:gd name="connsiteX116" fmla="*/ 2167524 w 5276494"/>
                <a:gd name="connsiteY116" fmla="*/ 3382876 h 5485979"/>
                <a:gd name="connsiteX117" fmla="*/ 2284110 w 5276494"/>
                <a:gd name="connsiteY117" fmla="*/ 3424977 h 5485979"/>
                <a:gd name="connsiteX118" fmla="*/ 2345165 w 5276494"/>
                <a:gd name="connsiteY118" fmla="*/ 3430406 h 5485979"/>
                <a:gd name="connsiteX119" fmla="*/ 2373455 w 5276494"/>
                <a:gd name="connsiteY119" fmla="*/ 3434216 h 5485979"/>
                <a:gd name="connsiteX120" fmla="*/ 2445940 w 5276494"/>
                <a:gd name="connsiteY120" fmla="*/ 3459457 h 5485979"/>
                <a:gd name="connsiteX121" fmla="*/ 2493850 w 5276494"/>
                <a:gd name="connsiteY121" fmla="*/ 3513845 h 5485979"/>
                <a:gd name="connsiteX122" fmla="*/ 2530522 w 5276494"/>
                <a:gd name="connsiteY122" fmla="*/ 3540610 h 5485979"/>
                <a:gd name="connsiteX123" fmla="*/ 2594435 w 5276494"/>
                <a:gd name="connsiteY123" fmla="*/ 3529371 h 5485979"/>
                <a:gd name="connsiteX124" fmla="*/ 2641774 w 5276494"/>
                <a:gd name="connsiteY124" fmla="*/ 3550421 h 5485979"/>
                <a:gd name="connsiteX125" fmla="*/ 2656633 w 5276494"/>
                <a:gd name="connsiteY125" fmla="*/ 3652624 h 5485979"/>
                <a:gd name="connsiteX126" fmla="*/ 2641869 w 5276494"/>
                <a:gd name="connsiteY126" fmla="*/ 3697487 h 5485979"/>
                <a:gd name="connsiteX127" fmla="*/ 2732928 w 5276494"/>
                <a:gd name="connsiteY127" fmla="*/ 3935707 h 5485979"/>
                <a:gd name="connsiteX128" fmla="*/ 2814367 w 5276494"/>
                <a:gd name="connsiteY128" fmla="*/ 3977427 h 5485979"/>
                <a:gd name="connsiteX129" fmla="*/ 2873327 w 5276494"/>
                <a:gd name="connsiteY129" fmla="*/ 4097632 h 5485979"/>
                <a:gd name="connsiteX130" fmla="*/ 2833798 w 5276494"/>
                <a:gd name="connsiteY130" fmla="*/ 4345092 h 5485979"/>
                <a:gd name="connsiteX131" fmla="*/ 2815986 w 5276494"/>
                <a:gd name="connsiteY131" fmla="*/ 4535592 h 5485979"/>
                <a:gd name="connsiteX132" fmla="*/ 2860849 w 5276494"/>
                <a:gd name="connsiteY132" fmla="*/ 4607506 h 5485979"/>
                <a:gd name="connsiteX133" fmla="*/ 2879613 w 5276494"/>
                <a:gd name="connsiteY133" fmla="*/ 4582741 h 5485979"/>
                <a:gd name="connsiteX134" fmla="*/ 3074114 w 5276494"/>
                <a:gd name="connsiteY134" fmla="*/ 4304135 h 5485979"/>
                <a:gd name="connsiteX135" fmla="*/ 3107927 w 5276494"/>
                <a:gd name="connsiteY135" fmla="*/ 4280322 h 5485979"/>
                <a:gd name="connsiteX136" fmla="*/ 3135455 w 5276494"/>
                <a:gd name="connsiteY136" fmla="*/ 4261462 h 5485979"/>
                <a:gd name="connsiteX137" fmla="*/ 3205368 w 5276494"/>
                <a:gd name="connsiteY137" fmla="*/ 4162498 h 5485979"/>
                <a:gd name="connsiteX138" fmla="*/ 3285759 w 5276494"/>
                <a:gd name="connsiteY138" fmla="*/ 4084012 h 5485979"/>
                <a:gd name="connsiteX139" fmla="*/ 3323954 w 5276494"/>
                <a:gd name="connsiteY139" fmla="*/ 4048293 h 5485979"/>
                <a:gd name="connsiteX140" fmla="*/ 3485879 w 5276494"/>
                <a:gd name="connsiteY140" fmla="*/ 3815407 h 5485979"/>
                <a:gd name="connsiteX141" fmla="*/ 3483498 w 5276494"/>
                <a:gd name="connsiteY141" fmla="*/ 3766163 h 5485979"/>
                <a:gd name="connsiteX142" fmla="*/ 3380438 w 5276494"/>
                <a:gd name="connsiteY142" fmla="*/ 3673294 h 5485979"/>
                <a:gd name="connsiteX143" fmla="*/ 3335289 w 5276494"/>
                <a:gd name="connsiteY143" fmla="*/ 3654244 h 5485979"/>
                <a:gd name="connsiteX144" fmla="*/ 3284807 w 5276494"/>
                <a:gd name="connsiteY144" fmla="*/ 3616144 h 5485979"/>
                <a:gd name="connsiteX145" fmla="*/ 3257756 w 5276494"/>
                <a:gd name="connsiteY145" fmla="*/ 3579377 h 5485979"/>
                <a:gd name="connsiteX146" fmla="*/ 2968100 w 5276494"/>
                <a:gd name="connsiteY146" fmla="*/ 3408594 h 5485979"/>
                <a:gd name="connsiteX147" fmla="*/ 2817605 w 5276494"/>
                <a:gd name="connsiteY147" fmla="*/ 3386020 h 5485979"/>
                <a:gd name="connsiteX148" fmla="*/ 2761503 w 5276494"/>
                <a:gd name="connsiteY148" fmla="*/ 3384210 h 5485979"/>
                <a:gd name="connsiteX149" fmla="*/ 2687017 w 5276494"/>
                <a:gd name="connsiteY149" fmla="*/ 3424691 h 5485979"/>
                <a:gd name="connsiteX150" fmla="*/ 2653490 w 5276494"/>
                <a:gd name="connsiteY150" fmla="*/ 3450123 h 5485979"/>
                <a:gd name="connsiteX151" fmla="*/ 2578814 w 5276494"/>
                <a:gd name="connsiteY151" fmla="*/ 3467458 h 5485979"/>
                <a:gd name="connsiteX152" fmla="*/ 2538808 w 5276494"/>
                <a:gd name="connsiteY152" fmla="*/ 3441741 h 5485979"/>
                <a:gd name="connsiteX153" fmla="*/ 2487183 w 5276494"/>
                <a:gd name="connsiteY153" fmla="*/ 3392782 h 5485979"/>
                <a:gd name="connsiteX154" fmla="*/ 2472419 w 5276494"/>
                <a:gd name="connsiteY154" fmla="*/ 3369065 h 5485979"/>
                <a:gd name="connsiteX155" fmla="*/ 2484135 w 5276494"/>
                <a:gd name="connsiteY155" fmla="*/ 3318106 h 5485979"/>
                <a:gd name="connsiteX156" fmla="*/ 2414507 w 5276494"/>
                <a:gd name="connsiteY156" fmla="*/ 3338299 h 5485979"/>
                <a:gd name="connsiteX157" fmla="*/ 2376407 w 5276494"/>
                <a:gd name="connsiteY157" fmla="*/ 3354682 h 5485979"/>
                <a:gd name="connsiteX158" fmla="*/ 2289730 w 5276494"/>
                <a:gd name="connsiteY158" fmla="*/ 3292865 h 5485979"/>
                <a:gd name="connsiteX159" fmla="*/ 2285063 w 5276494"/>
                <a:gd name="connsiteY159" fmla="*/ 3154848 h 5485979"/>
                <a:gd name="connsiteX160" fmla="*/ 2317448 w 5276494"/>
                <a:gd name="connsiteY160" fmla="*/ 3110557 h 5485979"/>
                <a:gd name="connsiteX161" fmla="*/ 2425175 w 5276494"/>
                <a:gd name="connsiteY161" fmla="*/ 3091983 h 5485979"/>
                <a:gd name="connsiteX162" fmla="*/ 2479563 w 5276494"/>
                <a:gd name="connsiteY162" fmla="*/ 3081506 h 5485979"/>
                <a:gd name="connsiteX163" fmla="*/ 2565574 w 5276494"/>
                <a:gd name="connsiteY163" fmla="*/ 3130655 h 5485979"/>
                <a:gd name="connsiteX164" fmla="*/ 2624343 w 5276494"/>
                <a:gd name="connsiteY164" fmla="*/ 3204949 h 5485979"/>
                <a:gd name="connsiteX165" fmla="*/ 2662157 w 5276494"/>
                <a:gd name="connsiteY165" fmla="*/ 3184471 h 5485979"/>
                <a:gd name="connsiteX166" fmla="*/ 2650061 w 5276494"/>
                <a:gd name="connsiteY166" fmla="*/ 3119510 h 5485979"/>
                <a:gd name="connsiteX167" fmla="*/ 2605007 w 5276494"/>
                <a:gd name="connsiteY167" fmla="*/ 3039881 h 5485979"/>
                <a:gd name="connsiteX168" fmla="*/ 2613199 w 5276494"/>
                <a:gd name="connsiteY168" fmla="*/ 2967586 h 5485979"/>
                <a:gd name="connsiteX169" fmla="*/ 2651870 w 5276494"/>
                <a:gd name="connsiteY169" fmla="*/ 2926915 h 5485979"/>
                <a:gd name="connsiteX170" fmla="*/ 2676921 w 5276494"/>
                <a:gd name="connsiteY170" fmla="*/ 2856715 h 5485979"/>
                <a:gd name="connsiteX171" fmla="*/ 2690256 w 5276494"/>
                <a:gd name="connsiteY171" fmla="*/ 2826331 h 5485979"/>
                <a:gd name="connsiteX172" fmla="*/ 2848371 w 5276494"/>
                <a:gd name="connsiteY172" fmla="*/ 2671073 h 5485979"/>
                <a:gd name="connsiteX173" fmla="*/ 2903807 w 5276494"/>
                <a:gd name="connsiteY173" fmla="*/ 2649356 h 5485979"/>
                <a:gd name="connsiteX174" fmla="*/ 2922190 w 5276494"/>
                <a:gd name="connsiteY174" fmla="*/ 2637736 h 5485979"/>
                <a:gd name="connsiteX175" fmla="*/ 2701686 w 5276494"/>
                <a:gd name="connsiteY175" fmla="*/ 2523912 h 5485979"/>
                <a:gd name="connsiteX176" fmla="*/ 2651965 w 5276494"/>
                <a:gd name="connsiteY176" fmla="*/ 2523055 h 5485979"/>
                <a:gd name="connsiteX177" fmla="*/ 2681683 w 5276494"/>
                <a:gd name="connsiteY177" fmla="*/ 2590587 h 5485979"/>
                <a:gd name="connsiteX178" fmla="*/ 2669587 w 5276494"/>
                <a:gd name="connsiteY178" fmla="*/ 2622305 h 5485979"/>
                <a:gd name="connsiteX179" fmla="*/ 2647965 w 5276494"/>
                <a:gd name="connsiteY179" fmla="*/ 2631925 h 5485979"/>
                <a:gd name="connsiteX180" fmla="*/ 2640631 w 5276494"/>
                <a:gd name="connsiteY180" fmla="*/ 2666882 h 5485979"/>
                <a:gd name="connsiteX181" fmla="*/ 2629487 w 5276494"/>
                <a:gd name="connsiteY181" fmla="*/ 2667740 h 5485979"/>
                <a:gd name="connsiteX182" fmla="*/ 2600721 w 5276494"/>
                <a:gd name="connsiteY182" fmla="*/ 2657167 h 5485979"/>
                <a:gd name="connsiteX183" fmla="*/ 2462799 w 5276494"/>
                <a:gd name="connsiteY183" fmla="*/ 2568298 h 5485979"/>
                <a:gd name="connsiteX184" fmla="*/ 2434605 w 5276494"/>
                <a:gd name="connsiteY184" fmla="*/ 2535818 h 5485979"/>
                <a:gd name="connsiteX185" fmla="*/ 2460418 w 5276494"/>
                <a:gd name="connsiteY185" fmla="*/ 2506481 h 5485979"/>
                <a:gd name="connsiteX186" fmla="*/ 2575289 w 5276494"/>
                <a:gd name="connsiteY186" fmla="*/ 2449617 h 5485979"/>
                <a:gd name="connsiteX187" fmla="*/ 2575861 w 5276494"/>
                <a:gd name="connsiteY187" fmla="*/ 2438473 h 5485979"/>
                <a:gd name="connsiteX188" fmla="*/ 2703591 w 5276494"/>
                <a:gd name="connsiteY188" fmla="*/ 2282834 h 5485979"/>
                <a:gd name="connsiteX189" fmla="*/ 2671397 w 5276494"/>
                <a:gd name="connsiteY189" fmla="*/ 2144817 h 5485979"/>
                <a:gd name="connsiteX190" fmla="*/ 2697686 w 5276494"/>
                <a:gd name="connsiteY190" fmla="*/ 2100811 h 5485979"/>
                <a:gd name="connsiteX191" fmla="*/ 2743406 w 5276494"/>
                <a:gd name="connsiteY191" fmla="*/ 2115290 h 5485979"/>
                <a:gd name="connsiteX192" fmla="*/ 2815224 w 5276494"/>
                <a:gd name="connsiteY192" fmla="*/ 2244258 h 5485979"/>
                <a:gd name="connsiteX193" fmla="*/ 2950479 w 5276494"/>
                <a:gd name="connsiteY193" fmla="*/ 2353796 h 5485979"/>
                <a:gd name="connsiteX194" fmla="*/ 2961623 w 5276494"/>
                <a:gd name="connsiteY194" fmla="*/ 2357510 h 5485979"/>
                <a:gd name="connsiteX195" fmla="*/ 3098402 w 5276494"/>
                <a:gd name="connsiteY195" fmla="*/ 2313886 h 5485979"/>
                <a:gd name="connsiteX196" fmla="*/ 3100212 w 5276494"/>
                <a:gd name="connsiteY196" fmla="*/ 2311505 h 5485979"/>
                <a:gd name="connsiteX197" fmla="*/ 3099926 w 5276494"/>
                <a:gd name="connsiteY197" fmla="*/ 2267213 h 5485979"/>
                <a:gd name="connsiteX198" fmla="*/ 2849133 w 5276494"/>
                <a:gd name="connsiteY198" fmla="*/ 1927075 h 5485979"/>
                <a:gd name="connsiteX199" fmla="*/ 2809414 w 5276494"/>
                <a:gd name="connsiteY199" fmla="*/ 1854971 h 5485979"/>
                <a:gd name="connsiteX200" fmla="*/ 2800937 w 5276494"/>
                <a:gd name="connsiteY200" fmla="*/ 1812490 h 5485979"/>
                <a:gd name="connsiteX201" fmla="*/ 2865707 w 5276494"/>
                <a:gd name="connsiteY201" fmla="*/ 1570174 h 5485979"/>
                <a:gd name="connsiteX202" fmla="*/ 2917808 w 5276494"/>
                <a:gd name="connsiteY202" fmla="*/ 1545885 h 5485979"/>
                <a:gd name="connsiteX203" fmla="*/ 2941240 w 5276494"/>
                <a:gd name="connsiteY203" fmla="*/ 1569316 h 5485979"/>
                <a:gd name="connsiteX204" fmla="*/ 2999914 w 5276494"/>
                <a:gd name="connsiteY204" fmla="*/ 1733242 h 5485979"/>
                <a:gd name="connsiteX205" fmla="*/ 3028203 w 5276494"/>
                <a:gd name="connsiteY205" fmla="*/ 1756102 h 5485979"/>
                <a:gd name="connsiteX206" fmla="*/ 3220227 w 5276494"/>
                <a:gd name="connsiteY206" fmla="*/ 1753244 h 5485979"/>
                <a:gd name="connsiteX207" fmla="*/ 3388820 w 5276494"/>
                <a:gd name="connsiteY207" fmla="*/ 1697047 h 5485979"/>
                <a:gd name="connsiteX208" fmla="*/ 3398154 w 5276494"/>
                <a:gd name="connsiteY208" fmla="*/ 1641230 h 5485979"/>
                <a:gd name="connsiteX209" fmla="*/ 3232800 w 5276494"/>
                <a:gd name="connsiteY209" fmla="*/ 1418059 h 5485979"/>
                <a:gd name="connsiteX210" fmla="*/ 3256136 w 5276494"/>
                <a:gd name="connsiteY210" fmla="*/ 1365291 h 5485979"/>
                <a:gd name="connsiteX211" fmla="*/ 3299665 w 5276494"/>
                <a:gd name="connsiteY211" fmla="*/ 1383103 h 5485979"/>
                <a:gd name="connsiteX212" fmla="*/ 3491690 w 5276494"/>
                <a:gd name="connsiteY212" fmla="*/ 1562839 h 5485979"/>
                <a:gd name="connsiteX213" fmla="*/ 3582082 w 5276494"/>
                <a:gd name="connsiteY213" fmla="*/ 1606750 h 5485979"/>
                <a:gd name="connsiteX214" fmla="*/ 3788965 w 5276494"/>
                <a:gd name="connsiteY214" fmla="*/ 1608750 h 5485979"/>
                <a:gd name="connsiteX215" fmla="*/ 3398916 w 5276494"/>
                <a:gd name="connsiteY215" fmla="*/ 1250800 h 5485979"/>
                <a:gd name="connsiteX216" fmla="*/ 3481688 w 5276494"/>
                <a:gd name="connsiteY216" fmla="*/ 1237846 h 5485979"/>
                <a:gd name="connsiteX217" fmla="*/ 3984799 w 5276494"/>
                <a:gd name="connsiteY217" fmla="*/ 1580556 h 5485979"/>
                <a:gd name="connsiteX218" fmla="*/ 4049378 w 5276494"/>
                <a:gd name="connsiteY218" fmla="*/ 1605226 h 5485979"/>
                <a:gd name="connsiteX219" fmla="*/ 4197016 w 5276494"/>
                <a:gd name="connsiteY219" fmla="*/ 1611131 h 5485979"/>
                <a:gd name="connsiteX220" fmla="*/ 4655264 w 5276494"/>
                <a:gd name="connsiteY220" fmla="*/ 1474066 h 5485979"/>
                <a:gd name="connsiteX221" fmla="*/ 4653454 w 5276494"/>
                <a:gd name="connsiteY221" fmla="*/ 1415583 h 5485979"/>
                <a:gd name="connsiteX222" fmla="*/ 4627546 w 5276494"/>
                <a:gd name="connsiteY222" fmla="*/ 1401486 h 5485979"/>
                <a:gd name="connsiteX223" fmla="*/ 3782107 w 5276494"/>
                <a:gd name="connsiteY223" fmla="*/ 979528 h 5485979"/>
                <a:gd name="connsiteX224" fmla="*/ 3359864 w 5276494"/>
                <a:gd name="connsiteY224" fmla="*/ 760930 h 5485979"/>
                <a:gd name="connsiteX225" fmla="*/ 3202796 w 5276494"/>
                <a:gd name="connsiteY225" fmla="*/ 769407 h 5485979"/>
                <a:gd name="connsiteX226" fmla="*/ 3112309 w 5276494"/>
                <a:gd name="connsiteY226" fmla="*/ 830653 h 5485979"/>
                <a:gd name="connsiteX227" fmla="*/ 3094402 w 5276494"/>
                <a:gd name="connsiteY227" fmla="*/ 869705 h 5485979"/>
                <a:gd name="connsiteX228" fmla="*/ 3098974 w 5276494"/>
                <a:gd name="connsiteY228" fmla="*/ 940381 h 5485979"/>
                <a:gd name="connsiteX229" fmla="*/ 3057159 w 5276494"/>
                <a:gd name="connsiteY229" fmla="*/ 996102 h 5485979"/>
                <a:gd name="connsiteX230" fmla="*/ 2859134 w 5276494"/>
                <a:gd name="connsiteY230" fmla="*/ 1043346 h 5485979"/>
                <a:gd name="connsiteX231" fmla="*/ 2774457 w 5276494"/>
                <a:gd name="connsiteY231" fmla="*/ 1096305 h 5485979"/>
                <a:gd name="connsiteX232" fmla="*/ 2767599 w 5276494"/>
                <a:gd name="connsiteY232" fmla="*/ 1100115 h 5485979"/>
                <a:gd name="connsiteX233" fmla="*/ 2723403 w 5276494"/>
                <a:gd name="connsiteY233" fmla="*/ 1079922 h 5485979"/>
                <a:gd name="connsiteX234" fmla="*/ 2631296 w 5276494"/>
                <a:gd name="connsiteY234" fmla="*/ 1081922 h 5485979"/>
                <a:gd name="connsiteX235" fmla="*/ 2571479 w 5276494"/>
                <a:gd name="connsiteY235" fmla="*/ 1114021 h 5485979"/>
                <a:gd name="connsiteX236" fmla="*/ 2509472 w 5276494"/>
                <a:gd name="connsiteY236" fmla="*/ 1114974 h 5485979"/>
                <a:gd name="connsiteX237" fmla="*/ 2439177 w 5276494"/>
                <a:gd name="connsiteY237" fmla="*/ 1077541 h 5485979"/>
                <a:gd name="connsiteX238" fmla="*/ 2365739 w 5276494"/>
                <a:gd name="connsiteY238" fmla="*/ 1075540 h 5485979"/>
                <a:gd name="connsiteX239" fmla="*/ 2328401 w 5276494"/>
                <a:gd name="connsiteY239" fmla="*/ 1093162 h 5485979"/>
                <a:gd name="connsiteX240" fmla="*/ 2295445 w 5276494"/>
                <a:gd name="connsiteY240" fmla="*/ 1083637 h 5485979"/>
                <a:gd name="connsiteX241" fmla="*/ 2242390 w 5276494"/>
                <a:gd name="connsiteY241" fmla="*/ 1048013 h 5485979"/>
                <a:gd name="connsiteX242" fmla="*/ 2086752 w 5276494"/>
                <a:gd name="connsiteY242" fmla="*/ 1013723 h 5485979"/>
                <a:gd name="connsiteX243" fmla="*/ 1984263 w 5276494"/>
                <a:gd name="connsiteY243" fmla="*/ 865514 h 5485979"/>
                <a:gd name="connsiteX244" fmla="*/ 1970642 w 5276494"/>
                <a:gd name="connsiteY244" fmla="*/ 834463 h 5485979"/>
                <a:gd name="connsiteX245" fmla="*/ 1878345 w 5276494"/>
                <a:gd name="connsiteY245" fmla="*/ 770645 h 5485979"/>
                <a:gd name="connsiteX246" fmla="*/ 1718611 w 5276494"/>
                <a:gd name="connsiteY246" fmla="*/ 761406 h 5485979"/>
                <a:gd name="connsiteX247" fmla="*/ 1448196 w 5276494"/>
                <a:gd name="connsiteY247" fmla="*/ 900757 h 5485979"/>
                <a:gd name="connsiteX248" fmla="*/ 450929 w 5276494"/>
                <a:gd name="connsiteY248" fmla="*/ 1402153 h 5485979"/>
                <a:gd name="connsiteX249" fmla="*/ 417210 w 5276494"/>
                <a:gd name="connsiteY249" fmla="*/ 1424536 h 5485979"/>
                <a:gd name="connsiteX250" fmla="*/ 413781 w 5276494"/>
                <a:gd name="connsiteY250" fmla="*/ 1464256 h 5485979"/>
                <a:gd name="connsiteX251" fmla="*/ 691339 w 5276494"/>
                <a:gd name="connsiteY251" fmla="*/ 1599511 h 5485979"/>
                <a:gd name="connsiteX252" fmla="*/ 1006998 w 5276494"/>
                <a:gd name="connsiteY252" fmla="*/ 1607321 h 5485979"/>
                <a:gd name="connsiteX253" fmla="*/ 1100438 w 5276494"/>
                <a:gd name="connsiteY253" fmla="*/ 1577889 h 5485979"/>
                <a:gd name="connsiteX254" fmla="*/ 1590785 w 5276494"/>
                <a:gd name="connsiteY254" fmla="*/ 1242704 h 5485979"/>
                <a:gd name="connsiteX255" fmla="*/ 1623551 w 5276494"/>
                <a:gd name="connsiteY255" fmla="*/ 1224226 h 5485979"/>
                <a:gd name="connsiteX256" fmla="*/ 1673462 w 5276494"/>
                <a:gd name="connsiteY256" fmla="*/ 1239561 h 5485979"/>
                <a:gd name="connsiteX257" fmla="*/ 1656889 w 5276494"/>
                <a:gd name="connsiteY257" fmla="*/ 1271755 h 5485979"/>
                <a:gd name="connsiteX258" fmla="*/ 1317227 w 5276494"/>
                <a:gd name="connsiteY258" fmla="*/ 1583699 h 5485979"/>
                <a:gd name="connsiteX259" fmla="*/ 1291510 w 5276494"/>
                <a:gd name="connsiteY259" fmla="*/ 1605416 h 5485979"/>
                <a:gd name="connsiteX260" fmla="*/ 1460769 w 5276494"/>
                <a:gd name="connsiteY260" fmla="*/ 1611988 h 5485979"/>
                <a:gd name="connsiteX261" fmla="*/ 1592119 w 5276494"/>
                <a:gd name="connsiteY261" fmla="*/ 1561220 h 5485979"/>
                <a:gd name="connsiteX262" fmla="*/ 1775951 w 5276494"/>
                <a:gd name="connsiteY262" fmla="*/ 1385579 h 5485979"/>
                <a:gd name="connsiteX263" fmla="*/ 1865677 w 5276494"/>
                <a:gd name="connsiteY263" fmla="*/ 1390723 h 5485979"/>
                <a:gd name="connsiteX264" fmla="*/ 1846341 w 5276494"/>
                <a:gd name="connsiteY264" fmla="*/ 1418726 h 5485979"/>
                <a:gd name="connsiteX265" fmla="*/ 1679463 w 5276494"/>
                <a:gd name="connsiteY265" fmla="*/ 1644564 h 5485979"/>
                <a:gd name="connsiteX266" fmla="*/ 1683368 w 5276494"/>
                <a:gd name="connsiteY266" fmla="*/ 1689427 h 5485979"/>
                <a:gd name="connsiteX267" fmla="*/ 1788143 w 5276494"/>
                <a:gd name="connsiteY267" fmla="*/ 1739433 h 5485979"/>
                <a:gd name="connsiteX268" fmla="*/ 2058653 w 5276494"/>
                <a:gd name="connsiteY268" fmla="*/ 1754673 h 5485979"/>
                <a:gd name="connsiteX269" fmla="*/ 2078275 w 5276494"/>
                <a:gd name="connsiteY269" fmla="*/ 1734289 h 5485979"/>
                <a:gd name="connsiteX270" fmla="*/ 2135425 w 5276494"/>
                <a:gd name="connsiteY270" fmla="*/ 1576079 h 5485979"/>
                <a:gd name="connsiteX271" fmla="*/ 2163428 w 5276494"/>
                <a:gd name="connsiteY271" fmla="*/ 1545028 h 5485979"/>
                <a:gd name="connsiteX272" fmla="*/ 2217625 w 5276494"/>
                <a:gd name="connsiteY272" fmla="*/ 1580175 h 5485979"/>
                <a:gd name="connsiteX273" fmla="*/ 2270870 w 5276494"/>
                <a:gd name="connsiteY273" fmla="*/ 1776771 h 5485979"/>
                <a:gd name="connsiteX274" fmla="*/ 2260488 w 5276494"/>
                <a:gd name="connsiteY274" fmla="*/ 1878784 h 5485979"/>
                <a:gd name="connsiteX275" fmla="*/ 2231341 w 5276494"/>
                <a:gd name="connsiteY275" fmla="*/ 1926599 h 5485979"/>
                <a:gd name="connsiteX276" fmla="*/ 2012647 w 5276494"/>
                <a:gd name="connsiteY276" fmla="*/ 2224351 h 5485979"/>
                <a:gd name="connsiteX277" fmla="*/ 2020363 w 5276494"/>
                <a:gd name="connsiteY277" fmla="*/ 2361511 h 5485979"/>
                <a:gd name="connsiteX278" fmla="*/ 2073227 w 5276494"/>
                <a:gd name="connsiteY278" fmla="*/ 2374560 h 5485979"/>
                <a:gd name="connsiteX279" fmla="*/ 2188003 w 5276494"/>
                <a:gd name="connsiteY279" fmla="*/ 2336460 h 5485979"/>
                <a:gd name="connsiteX280" fmla="*/ 2231437 w 5276494"/>
                <a:gd name="connsiteY280" fmla="*/ 2301408 h 5485979"/>
                <a:gd name="connsiteX281" fmla="*/ 2337545 w 5276494"/>
                <a:gd name="connsiteY281" fmla="*/ 2113670 h 5485979"/>
                <a:gd name="connsiteX282" fmla="*/ 2376026 w 5276494"/>
                <a:gd name="connsiteY282" fmla="*/ 2098716 h 5485979"/>
                <a:gd name="connsiteX283" fmla="*/ 2406506 w 5276494"/>
                <a:gd name="connsiteY283" fmla="*/ 2153771 h 5485979"/>
                <a:gd name="connsiteX284" fmla="*/ 2373931 w 5276494"/>
                <a:gd name="connsiteY284" fmla="*/ 2292169 h 5485979"/>
                <a:gd name="connsiteX285" fmla="*/ 2704734 w 5276494"/>
                <a:gd name="connsiteY285" fmla="*/ 2292169 h 5485979"/>
                <a:gd name="connsiteX286" fmla="*/ 2703591 w 5276494"/>
                <a:gd name="connsiteY286" fmla="*/ 2282834 h 5485979"/>
                <a:gd name="connsiteX287" fmla="*/ 469121 w 5276494"/>
                <a:gd name="connsiteY287" fmla="*/ 4555309 h 5485979"/>
                <a:gd name="connsiteX288" fmla="*/ 560847 w 5276494"/>
                <a:gd name="connsiteY288" fmla="*/ 4721615 h 5485979"/>
                <a:gd name="connsiteX289" fmla="*/ 647334 w 5276494"/>
                <a:gd name="connsiteY289" fmla="*/ 4841630 h 5485979"/>
                <a:gd name="connsiteX290" fmla="*/ 725820 w 5276494"/>
                <a:gd name="connsiteY290" fmla="*/ 4901066 h 5485979"/>
                <a:gd name="connsiteX291" fmla="*/ 785732 w 5276494"/>
                <a:gd name="connsiteY291" fmla="*/ 4932975 h 5485979"/>
                <a:gd name="connsiteX292" fmla="*/ 1825386 w 5276494"/>
                <a:gd name="connsiteY292" fmla="*/ 5287877 h 5485979"/>
                <a:gd name="connsiteX293" fmla="*/ 1854247 w 5276494"/>
                <a:gd name="connsiteY293" fmla="*/ 5329882 h 5485979"/>
                <a:gd name="connsiteX294" fmla="*/ 1815671 w 5276494"/>
                <a:gd name="connsiteY294" fmla="*/ 5477900 h 5485979"/>
                <a:gd name="connsiteX295" fmla="*/ 2277919 w 5276494"/>
                <a:gd name="connsiteY295" fmla="*/ 5393604 h 5485979"/>
                <a:gd name="connsiteX296" fmla="*/ 2616723 w 5276494"/>
                <a:gd name="connsiteY296" fmla="*/ 5091757 h 5485979"/>
                <a:gd name="connsiteX297" fmla="*/ 1828244 w 5276494"/>
                <a:gd name="connsiteY297" fmla="*/ 4850489 h 5485979"/>
                <a:gd name="connsiteX298" fmla="*/ 1888727 w 5276494"/>
                <a:gd name="connsiteY298" fmla="*/ 5049942 h 5485979"/>
                <a:gd name="connsiteX299" fmla="*/ 1916255 w 5276494"/>
                <a:gd name="connsiteY299" fmla="*/ 5069278 h 5485979"/>
                <a:gd name="connsiteX300" fmla="*/ 2090562 w 5276494"/>
                <a:gd name="connsiteY300" fmla="*/ 5100329 h 5485979"/>
                <a:gd name="connsiteX301" fmla="*/ 2264489 w 5276494"/>
                <a:gd name="connsiteY301" fmla="*/ 5114045 h 5485979"/>
                <a:gd name="connsiteX302" fmla="*/ 2232580 w 5276494"/>
                <a:gd name="connsiteY302" fmla="*/ 5153860 h 5485979"/>
                <a:gd name="connsiteX303" fmla="*/ 2089800 w 5276494"/>
                <a:gd name="connsiteY303" fmla="*/ 5173291 h 5485979"/>
                <a:gd name="connsiteX304" fmla="*/ 1831291 w 5276494"/>
                <a:gd name="connsiteY304" fmla="*/ 5174148 h 5485979"/>
                <a:gd name="connsiteX305" fmla="*/ 1827577 w 5276494"/>
                <a:gd name="connsiteY305" fmla="*/ 5129190 h 5485979"/>
                <a:gd name="connsiteX306" fmla="*/ 1752139 w 5276494"/>
                <a:gd name="connsiteY306" fmla="*/ 5003174 h 5485979"/>
                <a:gd name="connsiteX307" fmla="*/ 1300082 w 5276494"/>
                <a:gd name="connsiteY307" fmla="*/ 4718091 h 5485979"/>
                <a:gd name="connsiteX308" fmla="*/ 1131871 w 5276494"/>
                <a:gd name="connsiteY308" fmla="*/ 4574930 h 5485979"/>
                <a:gd name="connsiteX309" fmla="*/ 1123203 w 5276494"/>
                <a:gd name="connsiteY309" fmla="*/ 4427007 h 5485979"/>
                <a:gd name="connsiteX310" fmla="*/ 1135585 w 5276494"/>
                <a:gd name="connsiteY310" fmla="*/ 4409386 h 5485979"/>
                <a:gd name="connsiteX311" fmla="*/ 1059957 w 5276494"/>
                <a:gd name="connsiteY311" fmla="*/ 4233554 h 5485979"/>
                <a:gd name="connsiteX312" fmla="*/ 1056814 w 5276494"/>
                <a:gd name="connsiteY312" fmla="*/ 4225363 h 5485979"/>
                <a:gd name="connsiteX313" fmla="*/ 1012713 w 5276494"/>
                <a:gd name="connsiteY313" fmla="*/ 4036291 h 5485979"/>
                <a:gd name="connsiteX314" fmla="*/ 972422 w 5276494"/>
                <a:gd name="connsiteY314" fmla="*/ 4046388 h 5485979"/>
                <a:gd name="connsiteX315" fmla="*/ 934608 w 5276494"/>
                <a:gd name="connsiteY315" fmla="*/ 4042102 h 5485979"/>
                <a:gd name="connsiteX316" fmla="*/ 871552 w 5276494"/>
                <a:gd name="connsiteY316" fmla="*/ 4050960 h 5485979"/>
                <a:gd name="connsiteX317" fmla="*/ 851074 w 5276494"/>
                <a:gd name="connsiteY317" fmla="*/ 4085250 h 5485979"/>
                <a:gd name="connsiteX318" fmla="*/ 761825 w 5276494"/>
                <a:gd name="connsiteY318" fmla="*/ 4170118 h 5485979"/>
                <a:gd name="connsiteX319" fmla="*/ 695054 w 5276494"/>
                <a:gd name="connsiteY319" fmla="*/ 4218124 h 5485979"/>
                <a:gd name="connsiteX320" fmla="*/ 580564 w 5276494"/>
                <a:gd name="connsiteY320" fmla="*/ 4290323 h 5485979"/>
                <a:gd name="connsiteX321" fmla="*/ 544464 w 5276494"/>
                <a:gd name="connsiteY321" fmla="*/ 4308326 h 5485979"/>
                <a:gd name="connsiteX322" fmla="*/ 402732 w 5276494"/>
                <a:gd name="connsiteY322" fmla="*/ 4394051 h 5485979"/>
                <a:gd name="connsiteX323" fmla="*/ 469121 w 5276494"/>
                <a:gd name="connsiteY323" fmla="*/ 4555309 h 5485979"/>
                <a:gd name="connsiteX324" fmla="*/ 3738101 w 5276494"/>
                <a:gd name="connsiteY324" fmla="*/ 2622877 h 5485979"/>
                <a:gd name="connsiteX325" fmla="*/ 3782488 w 5276494"/>
                <a:gd name="connsiteY325" fmla="*/ 2654690 h 5485979"/>
                <a:gd name="connsiteX326" fmla="*/ 3945461 w 5276494"/>
                <a:gd name="connsiteY326" fmla="*/ 2726509 h 5485979"/>
                <a:gd name="connsiteX327" fmla="*/ 3963558 w 5276494"/>
                <a:gd name="connsiteY327" fmla="*/ 2734415 h 5485979"/>
                <a:gd name="connsiteX328" fmla="*/ 4097670 w 5276494"/>
                <a:gd name="connsiteY328" fmla="*/ 2789850 h 5485979"/>
                <a:gd name="connsiteX329" fmla="*/ 4228639 w 5276494"/>
                <a:gd name="connsiteY329" fmla="*/ 2857001 h 5485979"/>
                <a:gd name="connsiteX330" fmla="*/ 4241784 w 5276494"/>
                <a:gd name="connsiteY330" fmla="*/ 2868717 h 5485979"/>
                <a:gd name="connsiteX331" fmla="*/ 4262262 w 5276494"/>
                <a:gd name="connsiteY331" fmla="*/ 2878051 h 5485979"/>
                <a:gd name="connsiteX332" fmla="*/ 4362370 w 5276494"/>
                <a:gd name="connsiteY332" fmla="*/ 2924724 h 5485979"/>
                <a:gd name="connsiteX333" fmla="*/ 4387421 w 5276494"/>
                <a:gd name="connsiteY333" fmla="*/ 2936154 h 5485979"/>
                <a:gd name="connsiteX334" fmla="*/ 4452571 w 5276494"/>
                <a:gd name="connsiteY334" fmla="*/ 2963967 h 5485979"/>
                <a:gd name="connsiteX335" fmla="*/ 4513056 w 5276494"/>
                <a:gd name="connsiteY335" fmla="*/ 3015783 h 5485979"/>
                <a:gd name="connsiteX336" fmla="*/ 5191902 w 5276494"/>
                <a:gd name="connsiteY336" fmla="*/ 2910341 h 5485979"/>
                <a:gd name="connsiteX337" fmla="*/ 5074935 w 5276494"/>
                <a:gd name="connsiteY337" fmla="*/ 2179583 h 5485979"/>
                <a:gd name="connsiteX338" fmla="*/ 4881102 w 5276494"/>
                <a:gd name="connsiteY338" fmla="*/ 2073284 h 5485979"/>
                <a:gd name="connsiteX339" fmla="*/ 4904628 w 5276494"/>
                <a:gd name="connsiteY339" fmla="*/ 2210540 h 5485979"/>
                <a:gd name="connsiteX340" fmla="*/ 4926345 w 5276494"/>
                <a:gd name="connsiteY340" fmla="*/ 2261689 h 5485979"/>
                <a:gd name="connsiteX341" fmla="*/ 4949681 w 5276494"/>
                <a:gd name="connsiteY341" fmla="*/ 2299693 h 5485979"/>
                <a:gd name="connsiteX342" fmla="*/ 5103415 w 5276494"/>
                <a:gd name="connsiteY342" fmla="*/ 2645832 h 5485979"/>
                <a:gd name="connsiteX343" fmla="*/ 4908628 w 5276494"/>
                <a:gd name="connsiteY343" fmla="*/ 2927867 h 5485979"/>
                <a:gd name="connsiteX344" fmla="*/ 4559252 w 5276494"/>
                <a:gd name="connsiteY344" fmla="*/ 2824711 h 5485979"/>
                <a:gd name="connsiteX345" fmla="*/ 4554775 w 5276494"/>
                <a:gd name="connsiteY345" fmla="*/ 2795089 h 5485979"/>
                <a:gd name="connsiteX346" fmla="*/ 4469622 w 5276494"/>
                <a:gd name="connsiteY346" fmla="*/ 2599636 h 5485979"/>
                <a:gd name="connsiteX347" fmla="*/ 4451905 w 5276494"/>
                <a:gd name="connsiteY347" fmla="*/ 2570299 h 5485979"/>
                <a:gd name="connsiteX348" fmla="*/ 4458191 w 5276494"/>
                <a:gd name="connsiteY348" fmla="*/ 2467524 h 5485979"/>
                <a:gd name="connsiteX349" fmla="*/ 4450762 w 5276494"/>
                <a:gd name="connsiteY349" fmla="*/ 2391038 h 5485979"/>
                <a:gd name="connsiteX350" fmla="*/ 4405899 w 5276494"/>
                <a:gd name="connsiteY350" fmla="*/ 2201586 h 5485979"/>
                <a:gd name="connsiteX351" fmla="*/ 4385230 w 5276494"/>
                <a:gd name="connsiteY351" fmla="*/ 2224922 h 5485979"/>
                <a:gd name="connsiteX352" fmla="*/ 4276454 w 5276494"/>
                <a:gd name="connsiteY352" fmla="*/ 2578585 h 5485979"/>
                <a:gd name="connsiteX353" fmla="*/ 4271025 w 5276494"/>
                <a:gd name="connsiteY353" fmla="*/ 2608589 h 5485979"/>
                <a:gd name="connsiteX354" fmla="*/ 4133579 w 5276494"/>
                <a:gd name="connsiteY354" fmla="*/ 2689742 h 5485979"/>
                <a:gd name="connsiteX355" fmla="*/ 3957938 w 5276494"/>
                <a:gd name="connsiteY355" fmla="*/ 2313124 h 5485979"/>
                <a:gd name="connsiteX356" fmla="*/ 3659044 w 5276494"/>
                <a:gd name="connsiteY356" fmla="*/ 2451903 h 5485979"/>
                <a:gd name="connsiteX357" fmla="*/ 3738101 w 5276494"/>
                <a:gd name="connsiteY357" fmla="*/ 2622877 h 5485979"/>
                <a:gd name="connsiteX358" fmla="*/ 2250487 w 5276494"/>
                <a:gd name="connsiteY358" fmla="*/ 457558 h 5485979"/>
                <a:gd name="connsiteX359" fmla="*/ 2182383 w 5276494"/>
                <a:gd name="connsiteY359" fmla="*/ 330400 h 5485979"/>
                <a:gd name="connsiteX360" fmla="*/ 2197814 w 5276494"/>
                <a:gd name="connsiteY360" fmla="*/ 263820 h 5485979"/>
                <a:gd name="connsiteX361" fmla="*/ 2234675 w 5276494"/>
                <a:gd name="connsiteY361" fmla="*/ 260772 h 5485979"/>
                <a:gd name="connsiteX362" fmla="*/ 2304303 w 5276494"/>
                <a:gd name="connsiteY362" fmla="*/ 299634 h 5485979"/>
                <a:gd name="connsiteX363" fmla="*/ 2416412 w 5276494"/>
                <a:gd name="connsiteY363" fmla="*/ 328590 h 5485979"/>
                <a:gd name="connsiteX364" fmla="*/ 3389105 w 5276494"/>
                <a:gd name="connsiteY364" fmla="*/ 328018 h 5485979"/>
                <a:gd name="connsiteX365" fmla="*/ 3428539 w 5276494"/>
                <a:gd name="connsiteY365" fmla="*/ 328018 h 5485979"/>
                <a:gd name="connsiteX366" fmla="*/ 3428539 w 5276494"/>
                <a:gd name="connsiteY366" fmla="*/ 383073 h 5485979"/>
                <a:gd name="connsiteX367" fmla="*/ 3472163 w 5276494"/>
                <a:gd name="connsiteY367" fmla="*/ 435460 h 5485979"/>
                <a:gd name="connsiteX368" fmla="*/ 3519122 w 5276494"/>
                <a:gd name="connsiteY368" fmla="*/ 436508 h 5485979"/>
                <a:gd name="connsiteX369" fmla="*/ 3784107 w 5276494"/>
                <a:gd name="connsiteY369" fmla="*/ 321637 h 5485979"/>
                <a:gd name="connsiteX370" fmla="*/ 3747150 w 5276494"/>
                <a:gd name="connsiteY370" fmla="*/ 306206 h 5485979"/>
                <a:gd name="connsiteX371" fmla="*/ 3668188 w 5276494"/>
                <a:gd name="connsiteY371" fmla="*/ 316969 h 5485979"/>
                <a:gd name="connsiteX372" fmla="*/ 3594845 w 5276494"/>
                <a:gd name="connsiteY372" fmla="*/ 295538 h 5485979"/>
                <a:gd name="connsiteX373" fmla="*/ 3592369 w 5276494"/>
                <a:gd name="connsiteY373" fmla="*/ 262486 h 5485979"/>
                <a:gd name="connsiteX374" fmla="*/ 3646375 w 5276494"/>
                <a:gd name="connsiteY374" fmla="*/ 192192 h 5485979"/>
                <a:gd name="connsiteX375" fmla="*/ 3642565 w 5276494"/>
                <a:gd name="connsiteY375" fmla="*/ 150568 h 5485979"/>
                <a:gd name="connsiteX376" fmla="*/ 3532075 w 5276494"/>
                <a:gd name="connsiteY376" fmla="*/ 200764 h 5485979"/>
                <a:gd name="connsiteX377" fmla="*/ 3470068 w 5276494"/>
                <a:gd name="connsiteY377" fmla="*/ 158569 h 5485979"/>
                <a:gd name="connsiteX378" fmla="*/ 3411584 w 5276494"/>
                <a:gd name="connsiteY378" fmla="*/ 100466 h 5485979"/>
                <a:gd name="connsiteX379" fmla="*/ 2498041 w 5276494"/>
                <a:gd name="connsiteY379" fmla="*/ 99704 h 5485979"/>
                <a:gd name="connsiteX380" fmla="*/ 2400315 w 5276494"/>
                <a:gd name="connsiteY380" fmla="*/ 82083 h 5485979"/>
                <a:gd name="connsiteX381" fmla="*/ 2217340 w 5276494"/>
                <a:gd name="connsiteY381" fmla="*/ 7121 h 5485979"/>
                <a:gd name="connsiteX382" fmla="*/ 2183812 w 5276494"/>
                <a:gd name="connsiteY382" fmla="*/ 1120 h 5485979"/>
                <a:gd name="connsiteX383" fmla="*/ 2053986 w 5276494"/>
                <a:gd name="connsiteY383" fmla="*/ 55603 h 5485979"/>
                <a:gd name="connsiteX384" fmla="*/ 2018648 w 5276494"/>
                <a:gd name="connsiteY384" fmla="*/ 239150 h 5485979"/>
                <a:gd name="connsiteX385" fmla="*/ 2205815 w 5276494"/>
                <a:gd name="connsiteY385" fmla="*/ 451843 h 5485979"/>
                <a:gd name="connsiteX386" fmla="*/ 2246105 w 5276494"/>
                <a:gd name="connsiteY386" fmla="*/ 466988 h 5485979"/>
                <a:gd name="connsiteX387" fmla="*/ 2250487 w 5276494"/>
                <a:gd name="connsiteY387" fmla="*/ 457558 h 5485979"/>
                <a:gd name="connsiteX388" fmla="*/ 332533 w 5276494"/>
                <a:gd name="connsiteY388" fmla="*/ 4157545 h 5485979"/>
                <a:gd name="connsiteX389" fmla="*/ 376157 w 5276494"/>
                <a:gd name="connsiteY389" fmla="*/ 4140019 h 5485979"/>
                <a:gd name="connsiteX390" fmla="*/ 504268 w 5276494"/>
                <a:gd name="connsiteY390" fmla="*/ 4055437 h 5485979"/>
                <a:gd name="connsiteX391" fmla="*/ 524176 w 5276494"/>
                <a:gd name="connsiteY391" fmla="*/ 4041244 h 5485979"/>
                <a:gd name="connsiteX392" fmla="*/ 629713 w 5276494"/>
                <a:gd name="connsiteY392" fmla="*/ 3955139 h 5485979"/>
                <a:gd name="connsiteX393" fmla="*/ 696102 w 5276494"/>
                <a:gd name="connsiteY393" fmla="*/ 3903323 h 5485979"/>
                <a:gd name="connsiteX394" fmla="*/ 780684 w 5276494"/>
                <a:gd name="connsiteY394" fmla="*/ 3827123 h 5485979"/>
                <a:gd name="connsiteX395" fmla="*/ 836691 w 5276494"/>
                <a:gd name="connsiteY395" fmla="*/ 3727967 h 5485979"/>
                <a:gd name="connsiteX396" fmla="*/ 861646 w 5276494"/>
                <a:gd name="connsiteY396" fmla="*/ 3674056 h 5485979"/>
                <a:gd name="connsiteX397" fmla="*/ 940133 w 5276494"/>
                <a:gd name="connsiteY397" fmla="*/ 3241621 h 5485979"/>
                <a:gd name="connsiteX398" fmla="*/ 940323 w 5276494"/>
                <a:gd name="connsiteY398" fmla="*/ 3011687 h 5485979"/>
                <a:gd name="connsiteX399" fmla="*/ 883935 w 5276494"/>
                <a:gd name="connsiteY399" fmla="*/ 2956442 h 5485979"/>
                <a:gd name="connsiteX400" fmla="*/ 738107 w 5276494"/>
                <a:gd name="connsiteY400" fmla="*/ 3022927 h 5485979"/>
                <a:gd name="connsiteX401" fmla="*/ 716390 w 5276494"/>
                <a:gd name="connsiteY401" fmla="*/ 3058074 h 5485979"/>
                <a:gd name="connsiteX402" fmla="*/ 326913 w 5276494"/>
                <a:gd name="connsiteY402" fmla="*/ 4060199 h 5485979"/>
                <a:gd name="connsiteX403" fmla="*/ 320436 w 5276494"/>
                <a:gd name="connsiteY403" fmla="*/ 4150782 h 5485979"/>
                <a:gd name="connsiteX404" fmla="*/ 332533 w 5276494"/>
                <a:gd name="connsiteY404" fmla="*/ 4157545 h 5485979"/>
                <a:gd name="connsiteX405" fmla="*/ 1495916 w 5276494"/>
                <a:gd name="connsiteY405" fmla="*/ 2453808 h 5485979"/>
                <a:gd name="connsiteX406" fmla="*/ 1127394 w 5276494"/>
                <a:gd name="connsiteY406" fmla="*/ 2470191 h 5485979"/>
                <a:gd name="connsiteX407" fmla="*/ 605519 w 5276494"/>
                <a:gd name="connsiteY407" fmla="*/ 2767371 h 5485979"/>
                <a:gd name="connsiteX408" fmla="*/ 551227 w 5276494"/>
                <a:gd name="connsiteY408" fmla="*/ 2843571 h 5485979"/>
                <a:gd name="connsiteX409" fmla="*/ 722391 w 5276494"/>
                <a:gd name="connsiteY409" fmla="*/ 2917675 h 5485979"/>
                <a:gd name="connsiteX410" fmla="*/ 780970 w 5276494"/>
                <a:gd name="connsiteY410" fmla="*/ 2917961 h 5485979"/>
                <a:gd name="connsiteX411" fmla="*/ 919463 w 5276494"/>
                <a:gd name="connsiteY411" fmla="*/ 2894244 h 5485979"/>
                <a:gd name="connsiteX412" fmla="*/ 974042 w 5276494"/>
                <a:gd name="connsiteY412" fmla="*/ 2928629 h 5485979"/>
                <a:gd name="connsiteX413" fmla="*/ 1006522 w 5276494"/>
                <a:gd name="connsiteY413" fmla="*/ 3013783 h 5485979"/>
                <a:gd name="connsiteX414" fmla="*/ 1135109 w 5276494"/>
                <a:gd name="connsiteY414" fmla="*/ 3196472 h 5485979"/>
                <a:gd name="connsiteX415" fmla="*/ 1495916 w 5276494"/>
                <a:gd name="connsiteY415" fmla="*/ 2453808 h 5485979"/>
                <a:gd name="connsiteX416" fmla="*/ 964517 w 5276494"/>
                <a:gd name="connsiteY416" fmla="*/ 2736224 h 5485979"/>
                <a:gd name="connsiteX417" fmla="*/ 1087580 w 5276494"/>
                <a:gd name="connsiteY417" fmla="*/ 2782040 h 5485979"/>
                <a:gd name="connsiteX418" fmla="*/ 939466 w 5276494"/>
                <a:gd name="connsiteY418" fmla="*/ 2838047 h 5485979"/>
                <a:gd name="connsiteX419" fmla="*/ 875743 w 5276494"/>
                <a:gd name="connsiteY419" fmla="*/ 2697267 h 5485979"/>
                <a:gd name="connsiteX420" fmla="*/ 1025000 w 5276494"/>
                <a:gd name="connsiteY420" fmla="*/ 2624115 h 5485979"/>
                <a:gd name="connsiteX421" fmla="*/ 964517 w 5276494"/>
                <a:gd name="connsiteY421" fmla="*/ 2736224 h 5485979"/>
                <a:gd name="connsiteX422" fmla="*/ 3966130 w 5276494"/>
                <a:gd name="connsiteY422" fmla="*/ 3112271 h 5485979"/>
                <a:gd name="connsiteX423" fmla="*/ 4164631 w 5276494"/>
                <a:gd name="connsiteY423" fmla="*/ 3538991 h 5485979"/>
                <a:gd name="connsiteX424" fmla="*/ 4148533 w 5276494"/>
                <a:gd name="connsiteY424" fmla="*/ 3606619 h 5485979"/>
                <a:gd name="connsiteX425" fmla="*/ 4214256 w 5276494"/>
                <a:gd name="connsiteY425" fmla="*/ 3630146 h 5485979"/>
                <a:gd name="connsiteX426" fmla="*/ 4506007 w 5276494"/>
                <a:gd name="connsiteY426" fmla="*/ 3494700 h 5485979"/>
                <a:gd name="connsiteX427" fmla="*/ 4531248 w 5276494"/>
                <a:gd name="connsiteY427" fmla="*/ 3423643 h 5485979"/>
                <a:gd name="connsiteX428" fmla="*/ 4469812 w 5276494"/>
                <a:gd name="connsiteY428" fmla="*/ 3401165 h 5485979"/>
                <a:gd name="connsiteX429" fmla="*/ 4364751 w 5276494"/>
                <a:gd name="connsiteY429" fmla="*/ 3449456 h 5485979"/>
                <a:gd name="connsiteX430" fmla="*/ 4359893 w 5276494"/>
                <a:gd name="connsiteY430" fmla="*/ 3415452 h 5485979"/>
                <a:gd name="connsiteX431" fmla="*/ 4438856 w 5276494"/>
                <a:gd name="connsiteY431" fmla="*/ 3346110 h 5485979"/>
                <a:gd name="connsiteX432" fmla="*/ 4389421 w 5276494"/>
                <a:gd name="connsiteY432" fmla="*/ 3238573 h 5485979"/>
                <a:gd name="connsiteX433" fmla="*/ 4352750 w 5276494"/>
                <a:gd name="connsiteY433" fmla="*/ 3211046 h 5485979"/>
                <a:gd name="connsiteX434" fmla="*/ 4227496 w 5276494"/>
                <a:gd name="connsiteY434" fmla="*/ 3157896 h 5485979"/>
                <a:gd name="connsiteX435" fmla="*/ 4206160 w 5276494"/>
                <a:gd name="connsiteY435" fmla="*/ 3149419 h 5485979"/>
                <a:gd name="connsiteX436" fmla="*/ 3950795 w 5276494"/>
                <a:gd name="connsiteY436" fmla="*/ 3008544 h 5485979"/>
                <a:gd name="connsiteX437" fmla="*/ 3934792 w 5276494"/>
                <a:gd name="connsiteY437" fmla="*/ 2991304 h 5485979"/>
                <a:gd name="connsiteX438" fmla="*/ 3912980 w 5276494"/>
                <a:gd name="connsiteY438" fmla="*/ 2979969 h 5485979"/>
                <a:gd name="connsiteX439" fmla="*/ 3802681 w 5276494"/>
                <a:gd name="connsiteY439" fmla="*/ 2935868 h 5485979"/>
                <a:gd name="connsiteX440" fmla="*/ 3773915 w 5276494"/>
                <a:gd name="connsiteY440" fmla="*/ 2925200 h 5485979"/>
                <a:gd name="connsiteX441" fmla="*/ 3674665 w 5276494"/>
                <a:gd name="connsiteY441" fmla="*/ 2904055 h 5485979"/>
                <a:gd name="connsiteX442" fmla="*/ 3650090 w 5276494"/>
                <a:gd name="connsiteY442" fmla="*/ 2899864 h 5485979"/>
                <a:gd name="connsiteX443" fmla="*/ 3784679 w 5276494"/>
                <a:gd name="connsiteY443" fmla="*/ 3194758 h 5485979"/>
                <a:gd name="connsiteX444" fmla="*/ 3966130 w 5276494"/>
                <a:gd name="connsiteY444" fmla="*/ 3112271 h 5485979"/>
                <a:gd name="connsiteX445" fmla="*/ 2417460 w 5276494"/>
                <a:gd name="connsiteY445" fmla="*/ 525376 h 5485979"/>
                <a:gd name="connsiteX446" fmla="*/ 2393552 w 5276494"/>
                <a:gd name="connsiteY446" fmla="*/ 508136 h 5485979"/>
                <a:gd name="connsiteX447" fmla="*/ 2263917 w 5276494"/>
                <a:gd name="connsiteY447" fmla="*/ 499564 h 5485979"/>
                <a:gd name="connsiteX448" fmla="*/ 2226579 w 5276494"/>
                <a:gd name="connsiteY448" fmla="*/ 511946 h 5485979"/>
                <a:gd name="connsiteX449" fmla="*/ 2159999 w 5276494"/>
                <a:gd name="connsiteY449" fmla="*/ 614626 h 5485979"/>
                <a:gd name="connsiteX450" fmla="*/ 2222293 w 5276494"/>
                <a:gd name="connsiteY450" fmla="*/ 638057 h 5485979"/>
                <a:gd name="connsiteX451" fmla="*/ 2357072 w 5276494"/>
                <a:gd name="connsiteY451" fmla="*/ 717686 h 5485979"/>
                <a:gd name="connsiteX452" fmla="*/ 2370883 w 5276494"/>
                <a:gd name="connsiteY452" fmla="*/ 752929 h 5485979"/>
                <a:gd name="connsiteX453" fmla="*/ 2303160 w 5276494"/>
                <a:gd name="connsiteY453" fmla="*/ 976004 h 5485979"/>
                <a:gd name="connsiteX454" fmla="*/ 2292587 w 5276494"/>
                <a:gd name="connsiteY454" fmla="*/ 1016771 h 5485979"/>
                <a:gd name="connsiteX455" fmla="*/ 2367168 w 5276494"/>
                <a:gd name="connsiteY455" fmla="*/ 981910 h 5485979"/>
                <a:gd name="connsiteX456" fmla="*/ 2437844 w 5276494"/>
                <a:gd name="connsiteY456" fmla="*/ 982767 h 5485979"/>
                <a:gd name="connsiteX457" fmla="*/ 2537856 w 5276494"/>
                <a:gd name="connsiteY457" fmla="*/ 1029630 h 5485979"/>
                <a:gd name="connsiteX458" fmla="*/ 2641298 w 5276494"/>
                <a:gd name="connsiteY458" fmla="*/ 983815 h 5485979"/>
                <a:gd name="connsiteX459" fmla="*/ 2709401 w 5276494"/>
                <a:gd name="connsiteY459" fmla="*/ 982005 h 5485979"/>
                <a:gd name="connsiteX460" fmla="*/ 2792650 w 5276494"/>
                <a:gd name="connsiteY460" fmla="*/ 1016485 h 5485979"/>
                <a:gd name="connsiteX461" fmla="*/ 2790554 w 5276494"/>
                <a:gd name="connsiteY461" fmla="*/ 997340 h 5485979"/>
                <a:gd name="connsiteX462" fmla="*/ 2688827 w 5276494"/>
                <a:gd name="connsiteY462" fmla="*/ 606053 h 5485979"/>
                <a:gd name="connsiteX463" fmla="*/ 2646155 w 5276494"/>
                <a:gd name="connsiteY463" fmla="*/ 553189 h 5485979"/>
                <a:gd name="connsiteX464" fmla="*/ 2546333 w 5276494"/>
                <a:gd name="connsiteY464" fmla="*/ 496039 h 5485979"/>
                <a:gd name="connsiteX465" fmla="*/ 2446130 w 5276494"/>
                <a:gd name="connsiteY465" fmla="*/ 493944 h 5485979"/>
                <a:gd name="connsiteX466" fmla="*/ 2479944 w 5276494"/>
                <a:gd name="connsiteY466" fmla="*/ 513280 h 5485979"/>
                <a:gd name="connsiteX467" fmla="*/ 2526140 w 5276494"/>
                <a:gd name="connsiteY467" fmla="*/ 544617 h 5485979"/>
                <a:gd name="connsiteX468" fmla="*/ 2516615 w 5276494"/>
                <a:gd name="connsiteY468" fmla="*/ 582812 h 5485979"/>
                <a:gd name="connsiteX469" fmla="*/ 2457941 w 5276494"/>
                <a:gd name="connsiteY469" fmla="*/ 600433 h 5485979"/>
                <a:gd name="connsiteX470" fmla="*/ 2417460 w 5276494"/>
                <a:gd name="connsiteY470" fmla="*/ 525376 h 5485979"/>
                <a:gd name="connsiteX471" fmla="*/ 3722195 w 5276494"/>
                <a:gd name="connsiteY471" fmla="*/ 2193680 h 5485979"/>
                <a:gd name="connsiteX472" fmla="*/ 3794299 w 5276494"/>
                <a:gd name="connsiteY472" fmla="*/ 2159866 h 5485979"/>
                <a:gd name="connsiteX473" fmla="*/ 3819254 w 5276494"/>
                <a:gd name="connsiteY473" fmla="*/ 2143293 h 5485979"/>
                <a:gd name="connsiteX474" fmla="*/ 3738673 w 5276494"/>
                <a:gd name="connsiteY474" fmla="*/ 2117766 h 5485979"/>
                <a:gd name="connsiteX475" fmla="*/ 3634183 w 5276494"/>
                <a:gd name="connsiteY475" fmla="*/ 2165963 h 5485979"/>
                <a:gd name="connsiteX476" fmla="*/ 3606561 w 5276494"/>
                <a:gd name="connsiteY476" fmla="*/ 2214540 h 5485979"/>
                <a:gd name="connsiteX477" fmla="*/ 3580463 w 5276494"/>
                <a:gd name="connsiteY477" fmla="*/ 2317791 h 5485979"/>
                <a:gd name="connsiteX478" fmla="*/ 3570080 w 5276494"/>
                <a:gd name="connsiteY478" fmla="*/ 2364082 h 5485979"/>
                <a:gd name="connsiteX479" fmla="*/ 3582558 w 5276494"/>
                <a:gd name="connsiteY479" fmla="*/ 2390752 h 5485979"/>
                <a:gd name="connsiteX480" fmla="*/ 3625802 w 5276494"/>
                <a:gd name="connsiteY480" fmla="*/ 2408088 h 5485979"/>
                <a:gd name="connsiteX481" fmla="*/ 3954700 w 5276494"/>
                <a:gd name="connsiteY481" fmla="*/ 2254735 h 5485979"/>
                <a:gd name="connsiteX482" fmla="*/ 3973750 w 5276494"/>
                <a:gd name="connsiteY482" fmla="*/ 2235114 h 5485979"/>
                <a:gd name="connsiteX483" fmla="*/ 3942508 w 5276494"/>
                <a:gd name="connsiteY483" fmla="*/ 2166343 h 5485979"/>
                <a:gd name="connsiteX484" fmla="*/ 3897455 w 5276494"/>
                <a:gd name="connsiteY484" fmla="*/ 2172440 h 5485979"/>
                <a:gd name="connsiteX485" fmla="*/ 3700382 w 5276494"/>
                <a:gd name="connsiteY485" fmla="*/ 2262927 h 5485979"/>
                <a:gd name="connsiteX486" fmla="*/ 3722195 w 5276494"/>
                <a:gd name="connsiteY486" fmla="*/ 2193680 h 5485979"/>
                <a:gd name="connsiteX487" fmla="*/ 2201433 w 5276494"/>
                <a:gd name="connsiteY487" fmla="*/ 680348 h 5485979"/>
                <a:gd name="connsiteX488" fmla="*/ 2104183 w 5276494"/>
                <a:gd name="connsiteY488" fmla="*/ 789600 h 5485979"/>
                <a:gd name="connsiteX489" fmla="*/ 2074846 w 5276494"/>
                <a:gd name="connsiteY489" fmla="*/ 862371 h 5485979"/>
                <a:gd name="connsiteX490" fmla="*/ 2103707 w 5276494"/>
                <a:gd name="connsiteY490" fmla="*/ 912853 h 5485979"/>
                <a:gd name="connsiteX491" fmla="*/ 2206100 w 5276494"/>
                <a:gd name="connsiteY491" fmla="*/ 933237 h 5485979"/>
                <a:gd name="connsiteX492" fmla="*/ 2229722 w 5276494"/>
                <a:gd name="connsiteY492" fmla="*/ 715781 h 5485979"/>
                <a:gd name="connsiteX493" fmla="*/ 2215149 w 5276494"/>
                <a:gd name="connsiteY493" fmla="*/ 682158 h 5485979"/>
                <a:gd name="connsiteX494" fmla="*/ 2201433 w 5276494"/>
                <a:gd name="connsiteY494" fmla="*/ 680348 h 5485979"/>
                <a:gd name="connsiteX495" fmla="*/ 12016 w 5276494"/>
                <a:gd name="connsiteY495" fmla="*/ 4657512 h 5485979"/>
                <a:gd name="connsiteX496" fmla="*/ 872 w 5276494"/>
                <a:gd name="connsiteY496" fmla="*/ 4690659 h 5485979"/>
                <a:gd name="connsiteX497" fmla="*/ 32305 w 5276494"/>
                <a:gd name="connsiteY497" fmla="*/ 4704089 h 5485979"/>
                <a:gd name="connsiteX498" fmla="*/ 135270 w 5276494"/>
                <a:gd name="connsiteY498" fmla="*/ 4697517 h 5485979"/>
                <a:gd name="connsiteX499" fmla="*/ 233949 w 5276494"/>
                <a:gd name="connsiteY499" fmla="*/ 4697231 h 5485979"/>
                <a:gd name="connsiteX500" fmla="*/ 155177 w 5276494"/>
                <a:gd name="connsiteY500" fmla="*/ 4518637 h 5485979"/>
                <a:gd name="connsiteX501" fmla="*/ 12016 w 5276494"/>
                <a:gd name="connsiteY501" fmla="*/ 4657512 h 5485979"/>
                <a:gd name="connsiteX502" fmla="*/ 1280556 w 5276494"/>
                <a:gd name="connsiteY502" fmla="*/ 3954091 h 5485979"/>
                <a:gd name="connsiteX503" fmla="*/ 1274365 w 5276494"/>
                <a:gd name="connsiteY503" fmla="*/ 4064676 h 5485979"/>
                <a:gd name="connsiteX504" fmla="*/ 1279032 w 5276494"/>
                <a:gd name="connsiteY504" fmla="*/ 4089155 h 5485979"/>
                <a:gd name="connsiteX505" fmla="*/ 1311608 w 5276494"/>
                <a:gd name="connsiteY505" fmla="*/ 4191835 h 5485979"/>
                <a:gd name="connsiteX506" fmla="*/ 1318656 w 5276494"/>
                <a:gd name="connsiteY506" fmla="*/ 4216029 h 5485979"/>
                <a:gd name="connsiteX507" fmla="*/ 1382188 w 5276494"/>
                <a:gd name="connsiteY507" fmla="*/ 4295657 h 5485979"/>
                <a:gd name="connsiteX508" fmla="*/ 1431622 w 5276494"/>
                <a:gd name="connsiteY508" fmla="*/ 4272226 h 5485979"/>
                <a:gd name="connsiteX509" fmla="*/ 1285318 w 5276494"/>
                <a:gd name="connsiteY509" fmla="*/ 3943042 h 5485979"/>
                <a:gd name="connsiteX510" fmla="*/ 1280556 w 5276494"/>
                <a:gd name="connsiteY510" fmla="*/ 3954091 h 5485979"/>
                <a:gd name="connsiteX511" fmla="*/ 4563729 w 5276494"/>
                <a:gd name="connsiteY511" fmla="*/ 2172154 h 5485979"/>
                <a:gd name="connsiteX512" fmla="*/ 4509627 w 5276494"/>
                <a:gd name="connsiteY512" fmla="*/ 2194823 h 5485979"/>
                <a:gd name="connsiteX513" fmla="*/ 4460668 w 5276494"/>
                <a:gd name="connsiteY513" fmla="*/ 2303027 h 5485979"/>
                <a:gd name="connsiteX514" fmla="*/ 4478670 w 5276494"/>
                <a:gd name="connsiteY514" fmla="*/ 2340080 h 5485979"/>
                <a:gd name="connsiteX515" fmla="*/ 4505531 w 5276494"/>
                <a:gd name="connsiteY515" fmla="*/ 2339508 h 5485979"/>
                <a:gd name="connsiteX516" fmla="*/ 4558585 w 5276494"/>
                <a:gd name="connsiteY516" fmla="*/ 2292073 h 5485979"/>
                <a:gd name="connsiteX517" fmla="*/ 4602209 w 5276494"/>
                <a:gd name="connsiteY517" fmla="*/ 2251783 h 5485979"/>
                <a:gd name="connsiteX518" fmla="*/ 4609162 w 5276494"/>
                <a:gd name="connsiteY518" fmla="*/ 2130339 h 5485979"/>
                <a:gd name="connsiteX519" fmla="*/ 4563729 w 5276494"/>
                <a:gd name="connsiteY519" fmla="*/ 2172154 h 5485979"/>
                <a:gd name="connsiteX520" fmla="*/ 4760991 w 5276494"/>
                <a:gd name="connsiteY520" fmla="*/ 2093477 h 5485979"/>
                <a:gd name="connsiteX521" fmla="*/ 4698984 w 5276494"/>
                <a:gd name="connsiteY521" fmla="*/ 2120147 h 5485979"/>
                <a:gd name="connsiteX522" fmla="*/ 4665551 w 5276494"/>
                <a:gd name="connsiteY522" fmla="*/ 2175106 h 5485979"/>
                <a:gd name="connsiteX523" fmla="*/ 4710318 w 5276494"/>
                <a:gd name="connsiteY523" fmla="*/ 2273405 h 5485979"/>
                <a:gd name="connsiteX524" fmla="*/ 4726225 w 5276494"/>
                <a:gd name="connsiteY524" fmla="*/ 2253211 h 5485979"/>
                <a:gd name="connsiteX525" fmla="*/ 4770802 w 5276494"/>
                <a:gd name="connsiteY525" fmla="*/ 2209968 h 5485979"/>
                <a:gd name="connsiteX526" fmla="*/ 4818427 w 5276494"/>
                <a:gd name="connsiteY526" fmla="*/ 2047090 h 5485979"/>
                <a:gd name="connsiteX527" fmla="*/ 4760991 w 5276494"/>
                <a:gd name="connsiteY527" fmla="*/ 2093477 h 5485979"/>
                <a:gd name="connsiteX528" fmla="*/ 994615 w 5276494"/>
                <a:gd name="connsiteY528" fmla="*/ 3504892 h 5485979"/>
                <a:gd name="connsiteX529" fmla="*/ 1076150 w 5276494"/>
                <a:gd name="connsiteY529" fmla="*/ 3480508 h 5485979"/>
                <a:gd name="connsiteX530" fmla="*/ 1115012 w 5276494"/>
                <a:gd name="connsiteY530" fmla="*/ 3438312 h 5485979"/>
                <a:gd name="connsiteX531" fmla="*/ 1082912 w 5276494"/>
                <a:gd name="connsiteY531" fmla="*/ 3327346 h 5485979"/>
                <a:gd name="connsiteX532" fmla="*/ 1064815 w 5276494"/>
                <a:gd name="connsiteY532" fmla="*/ 3346396 h 5485979"/>
                <a:gd name="connsiteX533" fmla="*/ 1022619 w 5276494"/>
                <a:gd name="connsiteY533" fmla="*/ 3379638 h 5485979"/>
                <a:gd name="connsiteX534" fmla="*/ 946705 w 5276494"/>
                <a:gd name="connsiteY534" fmla="*/ 3540325 h 5485979"/>
                <a:gd name="connsiteX535" fmla="*/ 994615 w 5276494"/>
                <a:gd name="connsiteY535" fmla="*/ 3504892 h 5485979"/>
                <a:gd name="connsiteX536" fmla="*/ 4957873 w 5276494"/>
                <a:gd name="connsiteY536" fmla="*/ 2692790 h 5485979"/>
                <a:gd name="connsiteX537" fmla="*/ 5003402 w 5276494"/>
                <a:gd name="connsiteY537" fmla="*/ 2672311 h 5485979"/>
                <a:gd name="connsiteX538" fmla="*/ 5030644 w 5276494"/>
                <a:gd name="connsiteY538" fmla="*/ 2624782 h 5485979"/>
                <a:gd name="connsiteX539" fmla="*/ 4982829 w 5276494"/>
                <a:gd name="connsiteY539" fmla="*/ 2523150 h 5485979"/>
                <a:gd name="connsiteX540" fmla="*/ 4968350 w 5276494"/>
                <a:gd name="connsiteY540" fmla="*/ 2540771 h 5485979"/>
                <a:gd name="connsiteX541" fmla="*/ 4920916 w 5276494"/>
                <a:gd name="connsiteY541" fmla="*/ 2589634 h 5485979"/>
                <a:gd name="connsiteX542" fmla="*/ 4878339 w 5276494"/>
                <a:gd name="connsiteY542" fmla="*/ 2747464 h 5485979"/>
                <a:gd name="connsiteX543" fmla="*/ 4957873 w 5276494"/>
                <a:gd name="connsiteY543" fmla="*/ 2692790 h 5485979"/>
                <a:gd name="connsiteX544" fmla="*/ 837072 w 5276494"/>
                <a:gd name="connsiteY544" fmla="*/ 3980570 h 5485979"/>
                <a:gd name="connsiteX545" fmla="*/ 945847 w 5276494"/>
                <a:gd name="connsiteY545" fmla="*/ 3933898 h 5485979"/>
                <a:gd name="connsiteX546" fmla="*/ 957658 w 5276494"/>
                <a:gd name="connsiteY546" fmla="*/ 3894559 h 5485979"/>
                <a:gd name="connsiteX547" fmla="*/ 936799 w 5276494"/>
                <a:gd name="connsiteY547" fmla="*/ 3876272 h 5485979"/>
                <a:gd name="connsiteX548" fmla="*/ 880411 w 5276494"/>
                <a:gd name="connsiteY548" fmla="*/ 3878462 h 5485979"/>
                <a:gd name="connsiteX549" fmla="*/ 719724 w 5276494"/>
                <a:gd name="connsiteY549" fmla="*/ 3966664 h 5485979"/>
                <a:gd name="connsiteX550" fmla="*/ 837072 w 5276494"/>
                <a:gd name="connsiteY550" fmla="*/ 3980570 h 5485979"/>
                <a:gd name="connsiteX551" fmla="*/ 892793 w 5276494"/>
                <a:gd name="connsiteY551" fmla="*/ 5317499 h 5485979"/>
                <a:gd name="connsiteX552" fmla="*/ 897270 w 5276494"/>
                <a:gd name="connsiteY552" fmla="*/ 5249967 h 5485979"/>
                <a:gd name="connsiteX553" fmla="*/ 826880 w 5276494"/>
                <a:gd name="connsiteY553" fmla="*/ 5101663 h 5485979"/>
                <a:gd name="connsiteX554" fmla="*/ 799925 w 5276494"/>
                <a:gd name="connsiteY554" fmla="*/ 5199770 h 5485979"/>
                <a:gd name="connsiteX555" fmla="*/ 781255 w 5276494"/>
                <a:gd name="connsiteY555" fmla="*/ 5239680 h 5485979"/>
                <a:gd name="connsiteX556" fmla="*/ 790018 w 5276494"/>
                <a:gd name="connsiteY556" fmla="*/ 5293782 h 5485979"/>
                <a:gd name="connsiteX557" fmla="*/ 891746 w 5276494"/>
                <a:gd name="connsiteY557" fmla="*/ 5340455 h 5485979"/>
                <a:gd name="connsiteX558" fmla="*/ 892793 w 5276494"/>
                <a:gd name="connsiteY558" fmla="*/ 5317499 h 5485979"/>
                <a:gd name="connsiteX559" fmla="*/ 1136062 w 5276494"/>
                <a:gd name="connsiteY559" fmla="*/ 5345122 h 5485979"/>
                <a:gd name="connsiteX560" fmla="*/ 1228550 w 5276494"/>
                <a:gd name="connsiteY560" fmla="*/ 5435895 h 5485979"/>
                <a:gd name="connsiteX561" fmla="*/ 1275698 w 5276494"/>
                <a:gd name="connsiteY561" fmla="*/ 5431038 h 5485979"/>
                <a:gd name="connsiteX562" fmla="*/ 1266459 w 5276494"/>
                <a:gd name="connsiteY562" fmla="*/ 5407225 h 5485979"/>
                <a:gd name="connsiteX563" fmla="*/ 1246171 w 5276494"/>
                <a:gd name="connsiteY563" fmla="*/ 5351408 h 5485979"/>
                <a:gd name="connsiteX564" fmla="*/ 1125680 w 5276494"/>
                <a:gd name="connsiteY564" fmla="*/ 5233203 h 5485979"/>
                <a:gd name="connsiteX565" fmla="*/ 1136062 w 5276494"/>
                <a:gd name="connsiteY565" fmla="*/ 5345122 h 5485979"/>
                <a:gd name="connsiteX566" fmla="*/ 3734101 w 5276494"/>
                <a:gd name="connsiteY566" fmla="*/ 2765847 h 5485979"/>
                <a:gd name="connsiteX567" fmla="*/ 3737149 w 5276494"/>
                <a:gd name="connsiteY567" fmla="*/ 2725080 h 5485979"/>
                <a:gd name="connsiteX568" fmla="*/ 3710955 w 5276494"/>
                <a:gd name="connsiteY568" fmla="*/ 2680789 h 5485979"/>
                <a:gd name="connsiteX569" fmla="*/ 3600751 w 5276494"/>
                <a:gd name="connsiteY569" fmla="*/ 2670788 h 5485979"/>
                <a:gd name="connsiteX570" fmla="*/ 3604751 w 5276494"/>
                <a:gd name="connsiteY570" fmla="*/ 2689552 h 5485979"/>
                <a:gd name="connsiteX571" fmla="*/ 3626373 w 5276494"/>
                <a:gd name="connsiteY571" fmla="*/ 2766323 h 5485979"/>
                <a:gd name="connsiteX572" fmla="*/ 3638565 w 5276494"/>
                <a:gd name="connsiteY572" fmla="*/ 2810424 h 5485979"/>
                <a:gd name="connsiteX573" fmla="*/ 3741911 w 5276494"/>
                <a:gd name="connsiteY573" fmla="*/ 2874813 h 5485979"/>
                <a:gd name="connsiteX574" fmla="*/ 3734101 w 5276494"/>
                <a:gd name="connsiteY574" fmla="*/ 2765847 h 5485979"/>
                <a:gd name="connsiteX575" fmla="*/ 4680028 w 5276494"/>
                <a:gd name="connsiteY575" fmla="*/ 2620305 h 5485979"/>
                <a:gd name="connsiteX576" fmla="*/ 4723368 w 5276494"/>
                <a:gd name="connsiteY576" fmla="*/ 2595349 h 5485979"/>
                <a:gd name="connsiteX577" fmla="*/ 4748609 w 5276494"/>
                <a:gd name="connsiteY577" fmla="*/ 2536675 h 5485979"/>
                <a:gd name="connsiteX578" fmla="*/ 4698507 w 5276494"/>
                <a:gd name="connsiteY578" fmla="*/ 2442949 h 5485979"/>
                <a:gd name="connsiteX579" fmla="*/ 4681838 w 5276494"/>
                <a:gd name="connsiteY579" fmla="*/ 2459047 h 5485979"/>
                <a:gd name="connsiteX580" fmla="*/ 4626498 w 5276494"/>
                <a:gd name="connsiteY580" fmla="*/ 2527341 h 5485979"/>
                <a:gd name="connsiteX581" fmla="*/ 4600400 w 5276494"/>
                <a:gd name="connsiteY581" fmla="*/ 2564679 h 5485979"/>
                <a:gd name="connsiteX582" fmla="*/ 4610496 w 5276494"/>
                <a:gd name="connsiteY582" fmla="*/ 2683837 h 5485979"/>
                <a:gd name="connsiteX583" fmla="*/ 4680028 w 5276494"/>
                <a:gd name="connsiteY583" fmla="*/ 2620305 h 5485979"/>
                <a:gd name="connsiteX584" fmla="*/ 957468 w 5276494"/>
                <a:gd name="connsiteY584" fmla="*/ 5303878 h 5485979"/>
                <a:gd name="connsiteX585" fmla="*/ 1018809 w 5276494"/>
                <a:gd name="connsiteY585" fmla="*/ 5400271 h 5485979"/>
                <a:gd name="connsiteX586" fmla="*/ 1065577 w 5276494"/>
                <a:gd name="connsiteY586" fmla="*/ 5405225 h 5485979"/>
                <a:gd name="connsiteX587" fmla="*/ 1078531 w 5276494"/>
                <a:gd name="connsiteY587" fmla="*/ 5385412 h 5485979"/>
                <a:gd name="connsiteX588" fmla="*/ 1066529 w 5276494"/>
                <a:gd name="connsiteY588" fmla="*/ 5300926 h 5485979"/>
                <a:gd name="connsiteX589" fmla="*/ 1058243 w 5276494"/>
                <a:gd name="connsiteY589" fmla="*/ 5258921 h 5485979"/>
                <a:gd name="connsiteX590" fmla="*/ 956611 w 5276494"/>
                <a:gd name="connsiteY590" fmla="*/ 5185483 h 5485979"/>
                <a:gd name="connsiteX591" fmla="*/ 957468 w 5276494"/>
                <a:gd name="connsiteY591" fmla="*/ 5303878 h 5485979"/>
                <a:gd name="connsiteX592" fmla="*/ 4782137 w 5276494"/>
                <a:gd name="connsiteY592" fmla="*/ 2621353 h 5485979"/>
                <a:gd name="connsiteX593" fmla="*/ 4700317 w 5276494"/>
                <a:gd name="connsiteY593" fmla="*/ 2683456 h 5485979"/>
                <a:gd name="connsiteX594" fmla="*/ 4663550 w 5276494"/>
                <a:gd name="connsiteY594" fmla="*/ 2828331 h 5485979"/>
                <a:gd name="connsiteX595" fmla="*/ 4725558 w 5276494"/>
                <a:gd name="connsiteY595" fmla="*/ 2787659 h 5485979"/>
                <a:gd name="connsiteX596" fmla="*/ 4789947 w 5276494"/>
                <a:gd name="connsiteY596" fmla="*/ 2766609 h 5485979"/>
                <a:gd name="connsiteX597" fmla="*/ 4825380 w 5276494"/>
                <a:gd name="connsiteY597" fmla="*/ 2716222 h 5485979"/>
                <a:gd name="connsiteX598" fmla="*/ 4798901 w 5276494"/>
                <a:gd name="connsiteY598" fmla="*/ 2615447 h 5485979"/>
                <a:gd name="connsiteX599" fmla="*/ 4782137 w 5276494"/>
                <a:gd name="connsiteY599" fmla="*/ 2621353 h 5485979"/>
                <a:gd name="connsiteX600" fmla="*/ 1317132 w 5276494"/>
                <a:gd name="connsiteY600" fmla="*/ 5363600 h 5485979"/>
                <a:gd name="connsiteX601" fmla="*/ 1412668 w 5276494"/>
                <a:gd name="connsiteY601" fmla="*/ 5423798 h 5485979"/>
                <a:gd name="connsiteX602" fmla="*/ 1454673 w 5276494"/>
                <a:gd name="connsiteY602" fmla="*/ 5410178 h 5485979"/>
                <a:gd name="connsiteX603" fmla="*/ 1458007 w 5276494"/>
                <a:gd name="connsiteY603" fmla="*/ 5383603 h 5485979"/>
                <a:gd name="connsiteX604" fmla="*/ 1419812 w 5276494"/>
                <a:gd name="connsiteY604" fmla="*/ 5323786 h 5485979"/>
                <a:gd name="connsiteX605" fmla="*/ 1364757 w 5276494"/>
                <a:gd name="connsiteY605" fmla="*/ 5263873 h 5485979"/>
                <a:gd name="connsiteX606" fmla="*/ 1274841 w 5276494"/>
                <a:gd name="connsiteY606" fmla="*/ 5244823 h 5485979"/>
                <a:gd name="connsiteX607" fmla="*/ 1317132 w 5276494"/>
                <a:gd name="connsiteY607" fmla="*/ 5363600 h 5485979"/>
                <a:gd name="connsiteX608" fmla="*/ 4879768 w 5276494"/>
                <a:gd name="connsiteY608" fmla="*/ 2382085 h 5485979"/>
                <a:gd name="connsiteX609" fmla="*/ 4846144 w 5276494"/>
                <a:gd name="connsiteY609" fmla="*/ 2430948 h 5485979"/>
                <a:gd name="connsiteX610" fmla="*/ 4822142 w 5276494"/>
                <a:gd name="connsiteY610" fmla="*/ 2603636 h 5485979"/>
                <a:gd name="connsiteX611" fmla="*/ 4870434 w 5276494"/>
                <a:gd name="connsiteY611" fmla="*/ 2547629 h 5485979"/>
                <a:gd name="connsiteX612" fmla="*/ 4927298 w 5276494"/>
                <a:gd name="connsiteY612" fmla="*/ 2510958 h 5485979"/>
                <a:gd name="connsiteX613" fmla="*/ 4949586 w 5276494"/>
                <a:gd name="connsiteY613" fmla="*/ 2443807 h 5485979"/>
                <a:gd name="connsiteX614" fmla="*/ 4896437 w 5276494"/>
                <a:gd name="connsiteY614" fmla="*/ 2356939 h 5485979"/>
                <a:gd name="connsiteX615" fmla="*/ 4879768 w 5276494"/>
                <a:gd name="connsiteY615" fmla="*/ 2382085 h 5485979"/>
                <a:gd name="connsiteX616" fmla="*/ 930036 w 5276494"/>
                <a:gd name="connsiteY616" fmla="*/ 3829980 h 5485979"/>
                <a:gd name="connsiteX617" fmla="*/ 979185 w 5276494"/>
                <a:gd name="connsiteY617" fmla="*/ 3839410 h 5485979"/>
                <a:gd name="connsiteX618" fmla="*/ 1035763 w 5276494"/>
                <a:gd name="connsiteY618" fmla="*/ 3813406 h 5485979"/>
                <a:gd name="connsiteX619" fmla="*/ 1051861 w 5276494"/>
                <a:gd name="connsiteY619" fmla="*/ 3703393 h 5485979"/>
                <a:gd name="connsiteX620" fmla="*/ 1025191 w 5276494"/>
                <a:gd name="connsiteY620" fmla="*/ 3714823 h 5485979"/>
                <a:gd name="connsiteX621" fmla="*/ 978233 w 5276494"/>
                <a:gd name="connsiteY621" fmla="*/ 3725872 h 5485979"/>
                <a:gd name="connsiteX622" fmla="*/ 837643 w 5276494"/>
                <a:gd name="connsiteY622" fmla="*/ 3832647 h 5485979"/>
                <a:gd name="connsiteX623" fmla="*/ 930036 w 5276494"/>
                <a:gd name="connsiteY623" fmla="*/ 3829980 h 5485979"/>
                <a:gd name="connsiteX624" fmla="*/ 4274644 w 5276494"/>
                <a:gd name="connsiteY624" fmla="*/ 2950823 h 5485979"/>
                <a:gd name="connsiteX625" fmla="*/ 4275407 w 5276494"/>
                <a:gd name="connsiteY625" fmla="*/ 3019688 h 5485979"/>
                <a:gd name="connsiteX626" fmla="*/ 4258357 w 5276494"/>
                <a:gd name="connsiteY626" fmla="*/ 3079124 h 5485979"/>
                <a:gd name="connsiteX627" fmla="*/ 4279788 w 5276494"/>
                <a:gd name="connsiteY627" fmla="*/ 3134465 h 5485979"/>
                <a:gd name="connsiteX628" fmla="*/ 4377800 w 5276494"/>
                <a:gd name="connsiteY628" fmla="*/ 3167421 h 5485979"/>
                <a:gd name="connsiteX629" fmla="*/ 4383992 w 5276494"/>
                <a:gd name="connsiteY629" fmla="*/ 3158182 h 5485979"/>
                <a:gd name="connsiteX630" fmla="*/ 4378181 w 5276494"/>
                <a:gd name="connsiteY630" fmla="*/ 3134560 h 5485979"/>
                <a:gd name="connsiteX631" fmla="*/ 4371990 w 5276494"/>
                <a:gd name="connsiteY631" fmla="*/ 3083410 h 5485979"/>
                <a:gd name="connsiteX632" fmla="*/ 4275407 w 5276494"/>
                <a:gd name="connsiteY632" fmla="*/ 2934344 h 5485979"/>
                <a:gd name="connsiteX633" fmla="*/ 4274644 w 5276494"/>
                <a:gd name="connsiteY633" fmla="*/ 2950823 h 5485979"/>
                <a:gd name="connsiteX634" fmla="*/ 577230 w 5276494"/>
                <a:gd name="connsiteY634" fmla="*/ 4065248 h 5485979"/>
                <a:gd name="connsiteX635" fmla="*/ 610758 w 5276494"/>
                <a:gd name="connsiteY635" fmla="*/ 4065628 h 5485979"/>
                <a:gd name="connsiteX636" fmla="*/ 643905 w 5276494"/>
                <a:gd name="connsiteY636" fmla="*/ 4076868 h 5485979"/>
                <a:gd name="connsiteX637" fmla="*/ 701722 w 5276494"/>
                <a:gd name="connsiteY637" fmla="*/ 4112491 h 5485979"/>
                <a:gd name="connsiteX638" fmla="*/ 774874 w 5276494"/>
                <a:gd name="connsiteY638" fmla="*/ 4103824 h 5485979"/>
                <a:gd name="connsiteX639" fmla="*/ 827642 w 5276494"/>
                <a:gd name="connsiteY639" fmla="*/ 4024004 h 5485979"/>
                <a:gd name="connsiteX640" fmla="*/ 806592 w 5276494"/>
                <a:gd name="connsiteY640" fmla="*/ 4015908 h 5485979"/>
                <a:gd name="connsiteX641" fmla="*/ 722867 w 5276494"/>
                <a:gd name="connsiteY641" fmla="*/ 3999049 h 5485979"/>
                <a:gd name="connsiteX642" fmla="*/ 683338 w 5276494"/>
                <a:gd name="connsiteY642" fmla="*/ 3991524 h 5485979"/>
                <a:gd name="connsiteX643" fmla="*/ 575230 w 5276494"/>
                <a:gd name="connsiteY643" fmla="*/ 4055913 h 5485979"/>
                <a:gd name="connsiteX644" fmla="*/ 577230 w 5276494"/>
                <a:gd name="connsiteY644" fmla="*/ 4065248 h 5485979"/>
                <a:gd name="connsiteX645" fmla="*/ 1025667 w 5276494"/>
                <a:gd name="connsiteY645" fmla="*/ 3666531 h 5485979"/>
                <a:gd name="connsiteX646" fmla="*/ 1109582 w 5276494"/>
                <a:gd name="connsiteY646" fmla="*/ 3576615 h 5485979"/>
                <a:gd name="connsiteX647" fmla="*/ 1106344 w 5276494"/>
                <a:gd name="connsiteY647" fmla="*/ 3544325 h 5485979"/>
                <a:gd name="connsiteX648" fmla="*/ 1079007 w 5276494"/>
                <a:gd name="connsiteY648" fmla="*/ 3532895 h 5485979"/>
                <a:gd name="connsiteX649" fmla="*/ 1018523 w 5276494"/>
                <a:gd name="connsiteY649" fmla="*/ 3556613 h 5485979"/>
                <a:gd name="connsiteX650" fmla="*/ 912986 w 5276494"/>
                <a:gd name="connsiteY650" fmla="*/ 3681485 h 5485979"/>
                <a:gd name="connsiteX651" fmla="*/ 1025667 w 5276494"/>
                <a:gd name="connsiteY651" fmla="*/ 3666531 h 5485979"/>
                <a:gd name="connsiteX652" fmla="*/ 658478 w 5276494"/>
                <a:gd name="connsiteY652" fmla="*/ 4138781 h 5485979"/>
                <a:gd name="connsiteX653" fmla="*/ 593042 w 5276494"/>
                <a:gd name="connsiteY653" fmla="*/ 4120588 h 5485979"/>
                <a:gd name="connsiteX654" fmla="*/ 432069 w 5276494"/>
                <a:gd name="connsiteY654" fmla="*/ 4157354 h 5485979"/>
                <a:gd name="connsiteX655" fmla="*/ 511603 w 5276494"/>
                <a:gd name="connsiteY655" fmla="*/ 4194692 h 5485979"/>
                <a:gd name="connsiteX656" fmla="*/ 550846 w 5276494"/>
                <a:gd name="connsiteY656" fmla="*/ 4225554 h 5485979"/>
                <a:gd name="connsiteX657" fmla="*/ 619807 w 5276494"/>
                <a:gd name="connsiteY657" fmla="*/ 4225077 h 5485979"/>
                <a:gd name="connsiteX658" fmla="*/ 686672 w 5276494"/>
                <a:gd name="connsiteY658" fmla="*/ 4145924 h 5485979"/>
                <a:gd name="connsiteX659" fmla="*/ 658478 w 5276494"/>
                <a:gd name="connsiteY659" fmla="*/ 4138781 h 5485979"/>
                <a:gd name="connsiteX660" fmla="*/ 1106820 w 5276494"/>
                <a:gd name="connsiteY660" fmla="*/ 4157354 h 5485979"/>
                <a:gd name="connsiteX661" fmla="*/ 1154921 w 5276494"/>
                <a:gd name="connsiteY661" fmla="*/ 4122207 h 5485979"/>
                <a:gd name="connsiteX662" fmla="*/ 1229121 w 5276494"/>
                <a:gd name="connsiteY662" fmla="*/ 3973522 h 5485979"/>
                <a:gd name="connsiteX663" fmla="*/ 1150349 w 5276494"/>
                <a:gd name="connsiteY663" fmla="*/ 4012479 h 5485979"/>
                <a:gd name="connsiteX664" fmla="*/ 1101676 w 5276494"/>
                <a:gd name="connsiteY664" fmla="*/ 4024195 h 5485979"/>
                <a:gd name="connsiteX665" fmla="*/ 1060719 w 5276494"/>
                <a:gd name="connsiteY665" fmla="*/ 4078868 h 5485979"/>
                <a:gd name="connsiteX666" fmla="*/ 1083484 w 5276494"/>
                <a:gd name="connsiteY666" fmla="*/ 4176976 h 5485979"/>
                <a:gd name="connsiteX667" fmla="*/ 1106820 w 5276494"/>
                <a:gd name="connsiteY667" fmla="*/ 4157354 h 5485979"/>
                <a:gd name="connsiteX668" fmla="*/ 1220548 w 5276494"/>
                <a:gd name="connsiteY668" fmla="*/ 3848744 h 5485979"/>
                <a:gd name="connsiteX669" fmla="*/ 1145206 w 5276494"/>
                <a:gd name="connsiteY669" fmla="*/ 3836648 h 5485979"/>
                <a:gd name="connsiteX670" fmla="*/ 1086913 w 5276494"/>
                <a:gd name="connsiteY670" fmla="*/ 3858841 h 5485979"/>
                <a:gd name="connsiteX671" fmla="*/ 1068625 w 5276494"/>
                <a:gd name="connsiteY671" fmla="*/ 3965425 h 5485979"/>
                <a:gd name="connsiteX672" fmla="*/ 1088151 w 5276494"/>
                <a:gd name="connsiteY672" fmla="*/ 3962377 h 5485979"/>
                <a:gd name="connsiteX673" fmla="*/ 1157588 w 5276494"/>
                <a:gd name="connsiteY673" fmla="*/ 3947518 h 5485979"/>
                <a:gd name="connsiteX674" fmla="*/ 1270079 w 5276494"/>
                <a:gd name="connsiteY674" fmla="*/ 3870938 h 5485979"/>
                <a:gd name="connsiteX675" fmla="*/ 1270459 w 5276494"/>
                <a:gd name="connsiteY675" fmla="*/ 3843315 h 5485979"/>
                <a:gd name="connsiteX676" fmla="*/ 1220548 w 5276494"/>
                <a:gd name="connsiteY676" fmla="*/ 3848744 h 5485979"/>
                <a:gd name="connsiteX677" fmla="*/ 3907551 w 5276494"/>
                <a:gd name="connsiteY677" fmla="*/ 2788421 h 5485979"/>
                <a:gd name="connsiteX678" fmla="*/ 3891835 w 5276494"/>
                <a:gd name="connsiteY678" fmla="*/ 2744701 h 5485979"/>
                <a:gd name="connsiteX679" fmla="*/ 3782202 w 5276494"/>
                <a:gd name="connsiteY679" fmla="*/ 2706316 h 5485979"/>
                <a:gd name="connsiteX680" fmla="*/ 3788870 w 5276494"/>
                <a:gd name="connsiteY680" fmla="*/ 2732033 h 5485979"/>
                <a:gd name="connsiteX681" fmla="*/ 3800490 w 5276494"/>
                <a:gd name="connsiteY681" fmla="*/ 2808328 h 5485979"/>
                <a:gd name="connsiteX682" fmla="*/ 3913647 w 5276494"/>
                <a:gd name="connsiteY682" fmla="*/ 2925296 h 5485979"/>
                <a:gd name="connsiteX683" fmla="*/ 3907551 w 5276494"/>
                <a:gd name="connsiteY683" fmla="*/ 2788421 h 5485979"/>
                <a:gd name="connsiteX684" fmla="*/ 597994 w 5276494"/>
                <a:gd name="connsiteY684" fmla="*/ 5094710 h 5485979"/>
                <a:gd name="connsiteX685" fmla="*/ 626855 w 5276494"/>
                <a:gd name="connsiteY685" fmla="*/ 5013842 h 5485979"/>
                <a:gd name="connsiteX686" fmla="*/ 591708 w 5276494"/>
                <a:gd name="connsiteY686" fmla="*/ 4861061 h 5485979"/>
                <a:gd name="connsiteX687" fmla="*/ 565609 w 5276494"/>
                <a:gd name="connsiteY687" fmla="*/ 4927069 h 5485979"/>
                <a:gd name="connsiteX688" fmla="*/ 520461 w 5276494"/>
                <a:gd name="connsiteY688" fmla="*/ 4984601 h 5485979"/>
                <a:gd name="connsiteX689" fmla="*/ 518270 w 5276494"/>
                <a:gd name="connsiteY689" fmla="*/ 5030892 h 5485979"/>
                <a:gd name="connsiteX690" fmla="*/ 587898 w 5276494"/>
                <a:gd name="connsiteY690" fmla="*/ 5119379 h 5485979"/>
                <a:gd name="connsiteX691" fmla="*/ 597994 w 5276494"/>
                <a:gd name="connsiteY691" fmla="*/ 5094710 h 5485979"/>
                <a:gd name="connsiteX692" fmla="*/ 737059 w 5276494"/>
                <a:gd name="connsiteY692" fmla="*/ 5222821 h 5485979"/>
                <a:gd name="connsiteX693" fmla="*/ 753823 w 5276494"/>
                <a:gd name="connsiteY693" fmla="*/ 5138811 h 5485979"/>
                <a:gd name="connsiteX694" fmla="*/ 691244 w 5276494"/>
                <a:gd name="connsiteY694" fmla="*/ 4994126 h 5485979"/>
                <a:gd name="connsiteX695" fmla="*/ 688387 w 5276494"/>
                <a:gd name="connsiteY695" fmla="*/ 5039274 h 5485979"/>
                <a:gd name="connsiteX696" fmla="*/ 649620 w 5276494"/>
                <a:gd name="connsiteY696" fmla="*/ 5114617 h 5485979"/>
                <a:gd name="connsiteX697" fmla="*/ 654287 w 5276494"/>
                <a:gd name="connsiteY697" fmla="*/ 5184149 h 5485979"/>
                <a:gd name="connsiteX698" fmla="*/ 731440 w 5276494"/>
                <a:gd name="connsiteY698" fmla="*/ 5249300 h 5485979"/>
                <a:gd name="connsiteX699" fmla="*/ 737059 w 5276494"/>
                <a:gd name="connsiteY699" fmla="*/ 5222821 h 5485979"/>
                <a:gd name="connsiteX700" fmla="*/ 4113768 w 5276494"/>
                <a:gd name="connsiteY700" fmla="*/ 2871384 h 5485979"/>
                <a:gd name="connsiteX701" fmla="*/ 4115006 w 5276494"/>
                <a:gd name="connsiteY701" fmla="*/ 2879575 h 5485979"/>
                <a:gd name="connsiteX702" fmla="*/ 4119482 w 5276494"/>
                <a:gd name="connsiteY702" fmla="*/ 2969301 h 5485979"/>
                <a:gd name="connsiteX703" fmla="*/ 4201779 w 5276494"/>
                <a:gd name="connsiteY703" fmla="*/ 3092269 h 5485979"/>
                <a:gd name="connsiteX704" fmla="*/ 4207113 w 5276494"/>
                <a:gd name="connsiteY704" fmla="*/ 3010640 h 5485979"/>
                <a:gd name="connsiteX705" fmla="*/ 4219209 w 5276494"/>
                <a:gd name="connsiteY705" fmla="*/ 2968348 h 5485979"/>
                <a:gd name="connsiteX706" fmla="*/ 4193110 w 5276494"/>
                <a:gd name="connsiteY706" fmla="*/ 2893863 h 5485979"/>
                <a:gd name="connsiteX707" fmla="*/ 4121006 w 5276494"/>
                <a:gd name="connsiteY707" fmla="*/ 2858906 h 5485979"/>
                <a:gd name="connsiteX708" fmla="*/ 4113768 w 5276494"/>
                <a:gd name="connsiteY708" fmla="*/ 2871384 h 5485979"/>
                <a:gd name="connsiteX709" fmla="*/ 4792424 w 5276494"/>
                <a:gd name="connsiteY709" fmla="*/ 2272833 h 5485979"/>
                <a:gd name="connsiteX710" fmla="*/ 4753466 w 5276494"/>
                <a:gd name="connsiteY710" fmla="*/ 2299503 h 5485979"/>
                <a:gd name="connsiteX711" fmla="*/ 4725177 w 5276494"/>
                <a:gd name="connsiteY711" fmla="*/ 2365321 h 5485979"/>
                <a:gd name="connsiteX712" fmla="*/ 4758420 w 5276494"/>
                <a:gd name="connsiteY712" fmla="*/ 2447902 h 5485979"/>
                <a:gd name="connsiteX713" fmla="*/ 4769373 w 5276494"/>
                <a:gd name="connsiteY713" fmla="*/ 2446569 h 5485979"/>
                <a:gd name="connsiteX714" fmla="*/ 4778803 w 5276494"/>
                <a:gd name="connsiteY714" fmla="*/ 2425233 h 5485979"/>
                <a:gd name="connsiteX715" fmla="*/ 4808235 w 5276494"/>
                <a:gd name="connsiteY715" fmla="*/ 2379703 h 5485979"/>
                <a:gd name="connsiteX716" fmla="*/ 4848907 w 5276494"/>
                <a:gd name="connsiteY716" fmla="*/ 2350557 h 5485979"/>
                <a:gd name="connsiteX717" fmla="*/ 4878149 w 5276494"/>
                <a:gd name="connsiteY717" fmla="*/ 2284834 h 5485979"/>
                <a:gd name="connsiteX718" fmla="*/ 4850907 w 5276494"/>
                <a:gd name="connsiteY718" fmla="*/ 2210063 h 5485979"/>
                <a:gd name="connsiteX719" fmla="*/ 4792424 w 5276494"/>
                <a:gd name="connsiteY719" fmla="*/ 2272833 h 5485979"/>
                <a:gd name="connsiteX720" fmla="*/ 1600501 w 5276494"/>
                <a:gd name="connsiteY720" fmla="*/ 4625984 h 5485979"/>
                <a:gd name="connsiteX721" fmla="*/ 1550780 w 5276494"/>
                <a:gd name="connsiteY721" fmla="*/ 4728283 h 5485979"/>
                <a:gd name="connsiteX722" fmla="*/ 1583927 w 5276494"/>
                <a:gd name="connsiteY722" fmla="*/ 4843916 h 5485979"/>
                <a:gd name="connsiteX723" fmla="*/ 1667747 w 5276494"/>
                <a:gd name="connsiteY723" fmla="*/ 4759810 h 5485979"/>
                <a:gd name="connsiteX724" fmla="*/ 1678320 w 5276494"/>
                <a:gd name="connsiteY724" fmla="*/ 4696660 h 5485979"/>
                <a:gd name="connsiteX725" fmla="*/ 1613740 w 5276494"/>
                <a:gd name="connsiteY725" fmla="*/ 4622936 h 5485979"/>
                <a:gd name="connsiteX726" fmla="*/ 1600501 w 5276494"/>
                <a:gd name="connsiteY726" fmla="*/ 4625984 h 5485979"/>
                <a:gd name="connsiteX727" fmla="*/ 4557156 w 5276494"/>
                <a:gd name="connsiteY727" fmla="*/ 2523722 h 5485979"/>
                <a:gd name="connsiteX728" fmla="*/ 4575063 w 5276494"/>
                <a:gd name="connsiteY728" fmla="*/ 2480383 h 5485979"/>
                <a:gd name="connsiteX729" fmla="*/ 4637452 w 5276494"/>
                <a:gd name="connsiteY729" fmla="*/ 2432472 h 5485979"/>
                <a:gd name="connsiteX730" fmla="*/ 4670503 w 5276494"/>
                <a:gd name="connsiteY730" fmla="*/ 2368655 h 5485979"/>
                <a:gd name="connsiteX731" fmla="*/ 4645453 w 5276494"/>
                <a:gd name="connsiteY731" fmla="*/ 2291502 h 5485979"/>
                <a:gd name="connsiteX732" fmla="*/ 4582588 w 5276494"/>
                <a:gd name="connsiteY732" fmla="*/ 2353129 h 5485979"/>
                <a:gd name="connsiteX733" fmla="*/ 4545440 w 5276494"/>
                <a:gd name="connsiteY733" fmla="*/ 2376751 h 5485979"/>
                <a:gd name="connsiteX734" fmla="*/ 4514198 w 5276494"/>
                <a:gd name="connsiteY734" fmla="*/ 2446759 h 5485979"/>
                <a:gd name="connsiteX735" fmla="*/ 4544679 w 5276494"/>
                <a:gd name="connsiteY735" fmla="*/ 2524388 h 5485979"/>
                <a:gd name="connsiteX736" fmla="*/ 4557156 w 5276494"/>
                <a:gd name="connsiteY736" fmla="*/ 2523722 h 5485979"/>
                <a:gd name="connsiteX737" fmla="*/ 1129204 w 5276494"/>
                <a:gd name="connsiteY737" fmla="*/ 4213361 h 5485979"/>
                <a:gd name="connsiteX738" fmla="*/ 1113583 w 5276494"/>
                <a:gd name="connsiteY738" fmla="*/ 4248889 h 5485979"/>
                <a:gd name="connsiteX739" fmla="*/ 1158541 w 5276494"/>
                <a:gd name="connsiteY739" fmla="*/ 4352903 h 5485979"/>
                <a:gd name="connsiteX740" fmla="*/ 1170352 w 5276494"/>
                <a:gd name="connsiteY740" fmla="*/ 4339758 h 5485979"/>
                <a:gd name="connsiteX741" fmla="*/ 1224359 w 5276494"/>
                <a:gd name="connsiteY741" fmla="*/ 4269368 h 5485979"/>
                <a:gd name="connsiteX742" fmla="*/ 1229312 w 5276494"/>
                <a:gd name="connsiteY742" fmla="*/ 4115349 h 5485979"/>
                <a:gd name="connsiteX743" fmla="*/ 1129204 w 5276494"/>
                <a:gd name="connsiteY743" fmla="*/ 4213361 h 5485979"/>
                <a:gd name="connsiteX744" fmla="*/ 1565258 w 5276494"/>
                <a:gd name="connsiteY744" fmla="*/ 4607601 h 5485979"/>
                <a:gd name="connsiteX745" fmla="*/ 1568401 w 5276494"/>
                <a:gd name="connsiteY745" fmla="*/ 4574264 h 5485979"/>
                <a:gd name="connsiteX746" fmla="*/ 1487534 w 5276494"/>
                <a:gd name="connsiteY746" fmla="*/ 4487205 h 5485979"/>
                <a:gd name="connsiteX747" fmla="*/ 1480581 w 5276494"/>
                <a:gd name="connsiteY747" fmla="*/ 4505112 h 5485979"/>
                <a:gd name="connsiteX748" fmla="*/ 1454006 w 5276494"/>
                <a:gd name="connsiteY748" fmla="*/ 4592647 h 5485979"/>
                <a:gd name="connsiteX749" fmla="*/ 1508108 w 5276494"/>
                <a:gd name="connsiteY749" fmla="*/ 4735331 h 5485979"/>
                <a:gd name="connsiteX750" fmla="*/ 1565258 w 5276494"/>
                <a:gd name="connsiteY750" fmla="*/ 4607601 h 5485979"/>
                <a:gd name="connsiteX751" fmla="*/ 1281509 w 5276494"/>
                <a:gd name="connsiteY751" fmla="*/ 4504826 h 5485979"/>
                <a:gd name="connsiteX752" fmla="*/ 1331515 w 5276494"/>
                <a:gd name="connsiteY752" fmla="*/ 4379858 h 5485979"/>
                <a:gd name="connsiteX753" fmla="*/ 1289319 w 5276494"/>
                <a:gd name="connsiteY753" fmla="*/ 4263558 h 5485979"/>
                <a:gd name="connsiteX754" fmla="*/ 1234264 w 5276494"/>
                <a:gd name="connsiteY754" fmla="*/ 4348330 h 5485979"/>
                <a:gd name="connsiteX755" fmla="*/ 1233979 w 5276494"/>
                <a:gd name="connsiteY755" fmla="*/ 4468727 h 5485979"/>
                <a:gd name="connsiteX756" fmla="*/ 1264459 w 5276494"/>
                <a:gd name="connsiteY756" fmla="*/ 4508636 h 5485979"/>
                <a:gd name="connsiteX757" fmla="*/ 1281509 w 5276494"/>
                <a:gd name="connsiteY757" fmla="*/ 4504826 h 5485979"/>
                <a:gd name="connsiteX758" fmla="*/ 243283 w 5276494"/>
                <a:gd name="connsiteY758" fmla="*/ 3321155 h 5485979"/>
                <a:gd name="connsiteX759" fmla="*/ 251570 w 5276494"/>
                <a:gd name="connsiteY759" fmla="*/ 3323250 h 5485979"/>
                <a:gd name="connsiteX760" fmla="*/ 333676 w 5276494"/>
                <a:gd name="connsiteY760" fmla="*/ 3346396 h 5485979"/>
                <a:gd name="connsiteX761" fmla="*/ 474741 w 5276494"/>
                <a:gd name="connsiteY761" fmla="*/ 3307439 h 5485979"/>
                <a:gd name="connsiteX762" fmla="*/ 394159 w 5276494"/>
                <a:gd name="connsiteY762" fmla="*/ 3272577 h 5485979"/>
                <a:gd name="connsiteX763" fmla="*/ 350440 w 5276494"/>
                <a:gd name="connsiteY763" fmla="*/ 3243049 h 5485979"/>
                <a:gd name="connsiteX764" fmla="*/ 301291 w 5276494"/>
                <a:gd name="connsiteY764" fmla="*/ 3240287 h 5485979"/>
                <a:gd name="connsiteX765" fmla="*/ 236330 w 5276494"/>
                <a:gd name="connsiteY765" fmla="*/ 3314963 h 5485979"/>
                <a:gd name="connsiteX766" fmla="*/ 243283 w 5276494"/>
                <a:gd name="connsiteY766" fmla="*/ 3321155 h 5485979"/>
                <a:gd name="connsiteX767" fmla="*/ 377681 w 5276494"/>
                <a:gd name="connsiteY767" fmla="*/ 4803054 h 5485979"/>
                <a:gd name="connsiteX768" fmla="*/ 423306 w 5276494"/>
                <a:gd name="connsiteY768" fmla="*/ 4727997 h 5485979"/>
                <a:gd name="connsiteX769" fmla="*/ 423687 w 5276494"/>
                <a:gd name="connsiteY769" fmla="*/ 4581312 h 5485979"/>
                <a:gd name="connsiteX770" fmla="*/ 368156 w 5276494"/>
                <a:gd name="connsiteY770" fmla="*/ 4649606 h 5485979"/>
                <a:gd name="connsiteX771" fmla="*/ 328151 w 5276494"/>
                <a:gd name="connsiteY771" fmla="*/ 4683801 h 5485979"/>
                <a:gd name="connsiteX772" fmla="*/ 312721 w 5276494"/>
                <a:gd name="connsiteY772" fmla="*/ 4732855 h 5485979"/>
                <a:gd name="connsiteX773" fmla="*/ 362727 w 5276494"/>
                <a:gd name="connsiteY773" fmla="*/ 4820675 h 5485979"/>
                <a:gd name="connsiteX774" fmla="*/ 377681 w 5276494"/>
                <a:gd name="connsiteY774" fmla="*/ 4803054 h 5485979"/>
                <a:gd name="connsiteX775" fmla="*/ 302243 w 5276494"/>
                <a:gd name="connsiteY775" fmla="*/ 4492634 h 5485979"/>
                <a:gd name="connsiteX776" fmla="*/ 256999 w 5276494"/>
                <a:gd name="connsiteY776" fmla="*/ 4525210 h 5485979"/>
                <a:gd name="connsiteX777" fmla="*/ 234139 w 5276494"/>
                <a:gd name="connsiteY777" fmla="*/ 4560738 h 5485979"/>
                <a:gd name="connsiteX778" fmla="*/ 291861 w 5276494"/>
                <a:gd name="connsiteY778" fmla="*/ 4659703 h 5485979"/>
                <a:gd name="connsiteX779" fmla="*/ 366442 w 5276494"/>
                <a:gd name="connsiteY779" fmla="*/ 4560548 h 5485979"/>
                <a:gd name="connsiteX780" fmla="*/ 382253 w 5276494"/>
                <a:gd name="connsiteY780" fmla="*/ 4521114 h 5485979"/>
                <a:gd name="connsiteX781" fmla="*/ 363679 w 5276494"/>
                <a:gd name="connsiteY781" fmla="*/ 4424150 h 5485979"/>
                <a:gd name="connsiteX782" fmla="*/ 302243 w 5276494"/>
                <a:gd name="connsiteY782" fmla="*/ 4492634 h 5485979"/>
                <a:gd name="connsiteX783" fmla="*/ 236902 w 5276494"/>
                <a:gd name="connsiteY783" fmla="*/ 4336329 h 5485979"/>
                <a:gd name="connsiteX784" fmla="*/ 190896 w 5276494"/>
                <a:gd name="connsiteY784" fmla="*/ 4361856 h 5485979"/>
                <a:gd name="connsiteX785" fmla="*/ 164035 w 5276494"/>
                <a:gd name="connsiteY785" fmla="*/ 4409195 h 5485979"/>
                <a:gd name="connsiteX786" fmla="*/ 203183 w 5276494"/>
                <a:gd name="connsiteY786" fmla="*/ 4500350 h 5485979"/>
                <a:gd name="connsiteX787" fmla="*/ 215280 w 5276494"/>
                <a:gd name="connsiteY787" fmla="*/ 4485395 h 5485979"/>
                <a:gd name="connsiteX788" fmla="*/ 264619 w 5276494"/>
                <a:gd name="connsiteY788" fmla="*/ 4430246 h 5485979"/>
                <a:gd name="connsiteX789" fmla="*/ 303100 w 5276494"/>
                <a:gd name="connsiteY789" fmla="*/ 4279846 h 5485979"/>
                <a:gd name="connsiteX790" fmla="*/ 236902 w 5276494"/>
                <a:gd name="connsiteY790" fmla="*/ 4336329 h 5485979"/>
                <a:gd name="connsiteX791" fmla="*/ 3960700 w 5276494"/>
                <a:gd name="connsiteY791" fmla="*/ 2913675 h 5485979"/>
                <a:gd name="connsiteX792" fmla="*/ 3970511 w 5276494"/>
                <a:gd name="connsiteY792" fmla="*/ 2952442 h 5485979"/>
                <a:gd name="connsiteX793" fmla="*/ 4048902 w 5276494"/>
                <a:gd name="connsiteY793" fmla="*/ 3012449 h 5485979"/>
                <a:gd name="connsiteX794" fmla="*/ 4056046 w 5276494"/>
                <a:gd name="connsiteY794" fmla="*/ 2918247 h 5485979"/>
                <a:gd name="connsiteX795" fmla="*/ 4067571 w 5276494"/>
                <a:gd name="connsiteY795" fmla="*/ 2872908 h 5485979"/>
                <a:gd name="connsiteX796" fmla="*/ 4051950 w 5276494"/>
                <a:gd name="connsiteY796" fmla="*/ 2820521 h 5485979"/>
                <a:gd name="connsiteX797" fmla="*/ 3954890 w 5276494"/>
                <a:gd name="connsiteY797" fmla="*/ 2790040 h 5485979"/>
                <a:gd name="connsiteX798" fmla="*/ 3960700 w 5276494"/>
                <a:gd name="connsiteY798" fmla="*/ 2913675 h 5485979"/>
                <a:gd name="connsiteX799" fmla="*/ 499696 w 5276494"/>
                <a:gd name="connsiteY799" fmla="*/ 3141037 h 5485979"/>
                <a:gd name="connsiteX800" fmla="*/ 451595 w 5276494"/>
                <a:gd name="connsiteY800" fmla="*/ 3122558 h 5485979"/>
                <a:gd name="connsiteX801" fmla="*/ 355393 w 5276494"/>
                <a:gd name="connsiteY801" fmla="*/ 3183614 h 5485979"/>
                <a:gd name="connsiteX802" fmla="*/ 373585 w 5276494"/>
                <a:gd name="connsiteY802" fmla="*/ 3194758 h 5485979"/>
                <a:gd name="connsiteX803" fmla="*/ 449023 w 5276494"/>
                <a:gd name="connsiteY803" fmla="*/ 3235525 h 5485979"/>
                <a:gd name="connsiteX804" fmla="*/ 571229 w 5276494"/>
                <a:gd name="connsiteY804" fmla="*/ 3215713 h 5485979"/>
                <a:gd name="connsiteX805" fmla="*/ 499696 w 5276494"/>
                <a:gd name="connsiteY805" fmla="*/ 3141037 h 5485979"/>
                <a:gd name="connsiteX806" fmla="*/ 461311 w 5276494"/>
                <a:gd name="connsiteY806" fmla="*/ 4790767 h 5485979"/>
                <a:gd name="connsiteX807" fmla="*/ 419591 w 5276494"/>
                <a:gd name="connsiteY807" fmla="*/ 4832296 h 5485979"/>
                <a:gd name="connsiteX808" fmla="*/ 408828 w 5276494"/>
                <a:gd name="connsiteY808" fmla="*/ 4898685 h 5485979"/>
                <a:gd name="connsiteX809" fmla="*/ 463501 w 5276494"/>
                <a:gd name="connsiteY809" fmla="*/ 4968313 h 5485979"/>
                <a:gd name="connsiteX810" fmla="*/ 474836 w 5276494"/>
                <a:gd name="connsiteY810" fmla="*/ 4954311 h 5485979"/>
                <a:gd name="connsiteX811" fmla="*/ 523700 w 5276494"/>
                <a:gd name="connsiteY811" fmla="*/ 4860871 h 5485979"/>
                <a:gd name="connsiteX812" fmla="*/ 539321 w 5276494"/>
                <a:gd name="connsiteY812" fmla="*/ 4810198 h 5485979"/>
                <a:gd name="connsiteX813" fmla="*/ 505792 w 5276494"/>
                <a:gd name="connsiteY813" fmla="*/ 4716091 h 5485979"/>
                <a:gd name="connsiteX814" fmla="*/ 461311 w 5276494"/>
                <a:gd name="connsiteY814" fmla="*/ 4790767 h 5485979"/>
                <a:gd name="connsiteX815" fmla="*/ 299862 w 5276494"/>
                <a:gd name="connsiteY815" fmla="*/ 3395354 h 5485979"/>
                <a:gd name="connsiteX816" fmla="*/ 248236 w 5276494"/>
                <a:gd name="connsiteY816" fmla="*/ 3374494 h 5485979"/>
                <a:gd name="connsiteX817" fmla="*/ 199373 w 5276494"/>
                <a:gd name="connsiteY817" fmla="*/ 3380590 h 5485979"/>
                <a:gd name="connsiteX818" fmla="*/ 148795 w 5276494"/>
                <a:gd name="connsiteY818" fmla="*/ 3472221 h 5485979"/>
                <a:gd name="connsiteX819" fmla="*/ 167274 w 5276494"/>
                <a:gd name="connsiteY819" fmla="*/ 3473364 h 5485979"/>
                <a:gd name="connsiteX820" fmla="*/ 243760 w 5276494"/>
                <a:gd name="connsiteY820" fmla="*/ 3475555 h 5485979"/>
                <a:gd name="connsiteX821" fmla="*/ 382634 w 5276494"/>
                <a:gd name="connsiteY821" fmla="*/ 3410499 h 5485979"/>
                <a:gd name="connsiteX822" fmla="*/ 299862 w 5276494"/>
                <a:gd name="connsiteY822" fmla="*/ 3395354 h 5485979"/>
                <a:gd name="connsiteX823" fmla="*/ 80787 w 5276494"/>
                <a:gd name="connsiteY823" fmla="*/ 3975046 h 5485979"/>
                <a:gd name="connsiteX824" fmla="*/ 175942 w 5276494"/>
                <a:gd name="connsiteY824" fmla="*/ 3939327 h 5485979"/>
                <a:gd name="connsiteX825" fmla="*/ 255856 w 5276494"/>
                <a:gd name="connsiteY825" fmla="*/ 3819026 h 5485979"/>
                <a:gd name="connsiteX826" fmla="*/ 130031 w 5276494"/>
                <a:gd name="connsiteY826" fmla="*/ 3850268 h 5485979"/>
                <a:gd name="connsiteX827" fmla="*/ 84692 w 5276494"/>
                <a:gd name="connsiteY827" fmla="*/ 3882463 h 5485979"/>
                <a:gd name="connsiteX828" fmla="*/ 60213 w 5276494"/>
                <a:gd name="connsiteY828" fmla="*/ 3977236 h 5485979"/>
                <a:gd name="connsiteX829" fmla="*/ 80787 w 5276494"/>
                <a:gd name="connsiteY829" fmla="*/ 3975046 h 5485979"/>
                <a:gd name="connsiteX830" fmla="*/ 212327 w 5276494"/>
                <a:gd name="connsiteY830" fmla="*/ 3531848 h 5485979"/>
                <a:gd name="connsiteX831" fmla="*/ 94503 w 5276494"/>
                <a:gd name="connsiteY831" fmla="*/ 3639099 h 5485979"/>
                <a:gd name="connsiteX832" fmla="*/ 108124 w 5276494"/>
                <a:gd name="connsiteY832" fmla="*/ 3637861 h 5485979"/>
                <a:gd name="connsiteX833" fmla="*/ 197182 w 5276494"/>
                <a:gd name="connsiteY833" fmla="*/ 3625002 h 5485979"/>
                <a:gd name="connsiteX834" fmla="*/ 311006 w 5276494"/>
                <a:gd name="connsiteY834" fmla="*/ 3533467 h 5485979"/>
                <a:gd name="connsiteX835" fmla="*/ 212327 w 5276494"/>
                <a:gd name="connsiteY835" fmla="*/ 3531848 h 5485979"/>
                <a:gd name="connsiteX836" fmla="*/ 1368853 w 5276494"/>
                <a:gd name="connsiteY836" fmla="*/ 4396051 h 5485979"/>
                <a:gd name="connsiteX837" fmla="*/ 1348088 w 5276494"/>
                <a:gd name="connsiteY837" fmla="*/ 4472727 h 5485979"/>
                <a:gd name="connsiteX838" fmla="*/ 1394380 w 5276494"/>
                <a:gd name="connsiteY838" fmla="*/ 4618936 h 5485979"/>
                <a:gd name="connsiteX839" fmla="*/ 1438004 w 5276494"/>
                <a:gd name="connsiteY839" fmla="*/ 4507207 h 5485979"/>
                <a:gd name="connsiteX840" fmla="*/ 1427241 w 5276494"/>
                <a:gd name="connsiteY840" fmla="*/ 4413005 h 5485979"/>
                <a:gd name="connsiteX841" fmla="*/ 1375520 w 5276494"/>
                <a:gd name="connsiteY841" fmla="*/ 4376048 h 5485979"/>
                <a:gd name="connsiteX842" fmla="*/ 1368853 w 5276494"/>
                <a:gd name="connsiteY842" fmla="*/ 4396051 h 5485979"/>
                <a:gd name="connsiteX843" fmla="*/ 180514 w 5276494"/>
                <a:gd name="connsiteY843" fmla="*/ 4179548 h 5485979"/>
                <a:gd name="connsiteX844" fmla="*/ 136794 w 5276494"/>
                <a:gd name="connsiteY844" fmla="*/ 4332710 h 5485979"/>
                <a:gd name="connsiteX845" fmla="*/ 146033 w 5276494"/>
                <a:gd name="connsiteY845" fmla="*/ 4326709 h 5485979"/>
                <a:gd name="connsiteX846" fmla="*/ 219566 w 5276494"/>
                <a:gd name="connsiteY846" fmla="*/ 4265177 h 5485979"/>
                <a:gd name="connsiteX847" fmla="*/ 267382 w 5276494"/>
                <a:gd name="connsiteY847" fmla="*/ 4131541 h 5485979"/>
                <a:gd name="connsiteX848" fmla="*/ 180514 w 5276494"/>
                <a:gd name="connsiteY848" fmla="*/ 4179548 h 5485979"/>
                <a:gd name="connsiteX849" fmla="*/ 4436475 w 5276494"/>
                <a:gd name="connsiteY849" fmla="*/ 3104937 h 5485979"/>
                <a:gd name="connsiteX850" fmla="*/ 4435713 w 5276494"/>
                <a:gd name="connsiteY850" fmla="*/ 3149228 h 5485979"/>
                <a:gd name="connsiteX851" fmla="*/ 4469145 w 5276494"/>
                <a:gd name="connsiteY851" fmla="*/ 3195615 h 5485979"/>
                <a:gd name="connsiteX852" fmla="*/ 4572015 w 5276494"/>
                <a:gd name="connsiteY852" fmla="*/ 3196853 h 5485979"/>
                <a:gd name="connsiteX853" fmla="*/ 4543250 w 5276494"/>
                <a:gd name="connsiteY853" fmla="*/ 3096746 h 5485979"/>
                <a:gd name="connsiteX854" fmla="*/ 4539916 w 5276494"/>
                <a:gd name="connsiteY854" fmla="*/ 3091983 h 5485979"/>
                <a:gd name="connsiteX855" fmla="*/ 4421806 w 5276494"/>
                <a:gd name="connsiteY855" fmla="*/ 3008163 h 5485979"/>
                <a:gd name="connsiteX856" fmla="*/ 4436475 w 5276494"/>
                <a:gd name="connsiteY856" fmla="*/ 3104937 h 5485979"/>
                <a:gd name="connsiteX857" fmla="*/ 203755 w 5276494"/>
                <a:gd name="connsiteY857" fmla="*/ 3998668 h 5485979"/>
                <a:gd name="connsiteX858" fmla="*/ 153082 w 5276494"/>
                <a:gd name="connsiteY858" fmla="*/ 4013908 h 5485979"/>
                <a:gd name="connsiteX859" fmla="*/ 100218 w 5276494"/>
                <a:gd name="connsiteY859" fmla="*/ 4160878 h 5485979"/>
                <a:gd name="connsiteX860" fmla="*/ 183181 w 5276494"/>
                <a:gd name="connsiteY860" fmla="*/ 4101442 h 5485979"/>
                <a:gd name="connsiteX861" fmla="*/ 248046 w 5276494"/>
                <a:gd name="connsiteY861" fmla="*/ 3967616 h 5485979"/>
                <a:gd name="connsiteX862" fmla="*/ 203755 w 5276494"/>
                <a:gd name="connsiteY862" fmla="*/ 3998668 h 5485979"/>
                <a:gd name="connsiteX863" fmla="*/ 170608 w 5276494"/>
                <a:gd name="connsiteY863" fmla="*/ 3685676 h 5485979"/>
                <a:gd name="connsiteX864" fmla="*/ 69357 w 5276494"/>
                <a:gd name="connsiteY864" fmla="*/ 3805596 h 5485979"/>
                <a:gd name="connsiteX865" fmla="*/ 80406 w 5276494"/>
                <a:gd name="connsiteY865" fmla="*/ 3804072 h 5485979"/>
                <a:gd name="connsiteX866" fmla="*/ 176132 w 5276494"/>
                <a:gd name="connsiteY866" fmla="*/ 3779593 h 5485979"/>
                <a:gd name="connsiteX867" fmla="*/ 270430 w 5276494"/>
                <a:gd name="connsiteY867" fmla="*/ 3677771 h 5485979"/>
                <a:gd name="connsiteX868" fmla="*/ 170608 w 5276494"/>
                <a:gd name="connsiteY868" fmla="*/ 3685676 h 5485979"/>
                <a:gd name="connsiteX869" fmla="*/ 505507 w 5276494"/>
                <a:gd name="connsiteY869" fmla="*/ 4250318 h 5485979"/>
                <a:gd name="connsiteX870" fmla="*/ 419115 w 5276494"/>
                <a:gd name="connsiteY870" fmla="*/ 4213457 h 5485979"/>
                <a:gd name="connsiteX871" fmla="*/ 334342 w 5276494"/>
                <a:gd name="connsiteY871" fmla="*/ 4209456 h 5485979"/>
                <a:gd name="connsiteX872" fmla="*/ 351583 w 5276494"/>
                <a:gd name="connsiteY872" fmla="*/ 4255652 h 5485979"/>
                <a:gd name="connsiteX873" fmla="*/ 365680 w 5276494"/>
                <a:gd name="connsiteY873" fmla="*/ 4303658 h 5485979"/>
                <a:gd name="connsiteX874" fmla="*/ 446928 w 5276494"/>
                <a:gd name="connsiteY874" fmla="*/ 4332614 h 5485979"/>
                <a:gd name="connsiteX875" fmla="*/ 521223 w 5276494"/>
                <a:gd name="connsiteY875" fmla="*/ 4261367 h 5485979"/>
                <a:gd name="connsiteX876" fmla="*/ 505507 w 5276494"/>
                <a:gd name="connsiteY876" fmla="*/ 4250318 h 5485979"/>
                <a:gd name="connsiteX877" fmla="*/ 4524771 w 5276494"/>
                <a:gd name="connsiteY877" fmla="*/ 2111480 h 5485979"/>
                <a:gd name="connsiteX878" fmla="*/ 4566586 w 5276494"/>
                <a:gd name="connsiteY878" fmla="*/ 2097287 h 5485979"/>
                <a:gd name="connsiteX879" fmla="*/ 4600400 w 5276494"/>
                <a:gd name="connsiteY879" fmla="*/ 2067188 h 5485979"/>
                <a:gd name="connsiteX880" fmla="*/ 4562014 w 5276494"/>
                <a:gd name="connsiteY880" fmla="*/ 2021373 h 5485979"/>
                <a:gd name="connsiteX881" fmla="*/ 4460287 w 5276494"/>
                <a:gd name="connsiteY881" fmla="*/ 2055949 h 5485979"/>
                <a:gd name="connsiteX882" fmla="*/ 4441332 w 5276494"/>
                <a:gd name="connsiteY882" fmla="*/ 2161390 h 5485979"/>
                <a:gd name="connsiteX883" fmla="*/ 4524771 w 5276494"/>
                <a:gd name="connsiteY883" fmla="*/ 2111480 h 5485979"/>
                <a:gd name="connsiteX884" fmla="*/ 4696507 w 5276494"/>
                <a:gd name="connsiteY884" fmla="*/ 2050900 h 5485979"/>
                <a:gd name="connsiteX885" fmla="*/ 4756419 w 5276494"/>
                <a:gd name="connsiteY885" fmla="*/ 2027278 h 5485979"/>
                <a:gd name="connsiteX886" fmla="*/ 4781565 w 5276494"/>
                <a:gd name="connsiteY886" fmla="*/ 2019277 h 5485979"/>
                <a:gd name="connsiteX887" fmla="*/ 4800234 w 5276494"/>
                <a:gd name="connsiteY887" fmla="*/ 1972319 h 5485979"/>
                <a:gd name="connsiteX888" fmla="*/ 4753181 w 5276494"/>
                <a:gd name="connsiteY888" fmla="*/ 1945554 h 5485979"/>
                <a:gd name="connsiteX889" fmla="*/ 4677076 w 5276494"/>
                <a:gd name="connsiteY889" fmla="*/ 1970795 h 5485979"/>
                <a:gd name="connsiteX890" fmla="*/ 4651739 w 5276494"/>
                <a:gd name="connsiteY890" fmla="*/ 2090524 h 5485979"/>
                <a:gd name="connsiteX891" fmla="*/ 4696507 w 5276494"/>
                <a:gd name="connsiteY891" fmla="*/ 2050900 h 5485979"/>
                <a:gd name="connsiteX892" fmla="*/ 4361418 w 5276494"/>
                <a:gd name="connsiteY892" fmla="*/ 3689105 h 5485979"/>
                <a:gd name="connsiteX893" fmla="*/ 4460477 w 5276494"/>
                <a:gd name="connsiteY893" fmla="*/ 3643195 h 5485979"/>
                <a:gd name="connsiteX894" fmla="*/ 4483528 w 5276494"/>
                <a:gd name="connsiteY894" fmla="*/ 3564899 h 5485979"/>
                <a:gd name="connsiteX895" fmla="*/ 4283313 w 5276494"/>
                <a:gd name="connsiteY895" fmla="*/ 3658054 h 5485979"/>
                <a:gd name="connsiteX896" fmla="*/ 4361418 w 5276494"/>
                <a:gd name="connsiteY896" fmla="*/ 3689105 h 5485979"/>
                <a:gd name="connsiteX897" fmla="*/ 1508108 w 5276494"/>
                <a:gd name="connsiteY897" fmla="*/ 5347122 h 5485979"/>
                <a:gd name="connsiteX898" fmla="*/ 1552209 w 5276494"/>
                <a:gd name="connsiteY898" fmla="*/ 5367791 h 5485979"/>
                <a:gd name="connsiteX899" fmla="*/ 1650412 w 5276494"/>
                <a:gd name="connsiteY899" fmla="*/ 5309117 h 5485979"/>
                <a:gd name="connsiteX900" fmla="*/ 1451054 w 5276494"/>
                <a:gd name="connsiteY900" fmla="*/ 5259016 h 5485979"/>
                <a:gd name="connsiteX901" fmla="*/ 1508108 w 5276494"/>
                <a:gd name="connsiteY901" fmla="*/ 5347122 h 5485979"/>
                <a:gd name="connsiteX902" fmla="*/ 1248933 w 5276494"/>
                <a:gd name="connsiteY902" fmla="*/ 3715204 h 5485979"/>
                <a:gd name="connsiteX903" fmla="*/ 1231788 w 5276494"/>
                <a:gd name="connsiteY903" fmla="*/ 3676151 h 5485979"/>
                <a:gd name="connsiteX904" fmla="*/ 1179591 w 5276494"/>
                <a:gd name="connsiteY904" fmla="*/ 3693582 h 5485979"/>
                <a:gd name="connsiteX905" fmla="*/ 1133300 w 5276494"/>
                <a:gd name="connsiteY905" fmla="*/ 3779021 h 5485979"/>
                <a:gd name="connsiteX906" fmla="*/ 1259506 w 5276494"/>
                <a:gd name="connsiteY906" fmla="*/ 3797690 h 5485979"/>
                <a:gd name="connsiteX907" fmla="*/ 1248933 w 5276494"/>
                <a:gd name="connsiteY907" fmla="*/ 3715204 h 5485979"/>
                <a:gd name="connsiteX908" fmla="*/ 1704228 w 5276494"/>
                <a:gd name="connsiteY908" fmla="*/ 4918592 h 5485979"/>
                <a:gd name="connsiteX909" fmla="*/ 1737470 w 5276494"/>
                <a:gd name="connsiteY909" fmla="*/ 4924879 h 5485979"/>
                <a:gd name="connsiteX910" fmla="*/ 1757568 w 5276494"/>
                <a:gd name="connsiteY910" fmla="*/ 4886112 h 5485979"/>
                <a:gd name="connsiteX911" fmla="*/ 1707276 w 5276494"/>
                <a:gd name="connsiteY911" fmla="*/ 4787529 h 5485979"/>
                <a:gd name="connsiteX912" fmla="*/ 1631362 w 5276494"/>
                <a:gd name="connsiteY912" fmla="*/ 4875063 h 5485979"/>
                <a:gd name="connsiteX913" fmla="*/ 1704228 w 5276494"/>
                <a:gd name="connsiteY913" fmla="*/ 4918592 h 5485979"/>
                <a:gd name="connsiteX914" fmla="*/ 1041383 w 5276494"/>
                <a:gd name="connsiteY914" fmla="*/ 3300390 h 5485979"/>
                <a:gd name="connsiteX915" fmla="*/ 1063005 w 5276494"/>
                <a:gd name="connsiteY915" fmla="*/ 3237239 h 5485979"/>
                <a:gd name="connsiteX916" fmla="*/ 1013570 w 5276494"/>
                <a:gd name="connsiteY916" fmla="*/ 3156467 h 5485979"/>
                <a:gd name="connsiteX917" fmla="*/ 1004807 w 5276494"/>
                <a:gd name="connsiteY917" fmla="*/ 3159991 h 5485979"/>
                <a:gd name="connsiteX918" fmla="*/ 967850 w 5276494"/>
                <a:gd name="connsiteY918" fmla="*/ 3347539 h 5485979"/>
                <a:gd name="connsiteX919" fmla="*/ 1041383 w 5276494"/>
                <a:gd name="connsiteY919" fmla="*/ 3300390 h 5485979"/>
                <a:gd name="connsiteX920" fmla="*/ 658192 w 5276494"/>
                <a:gd name="connsiteY920" fmla="*/ 3057979 h 5485979"/>
                <a:gd name="connsiteX921" fmla="*/ 525319 w 5276494"/>
                <a:gd name="connsiteY921" fmla="*/ 3094078 h 5485979"/>
                <a:gd name="connsiteX922" fmla="*/ 600090 w 5276494"/>
                <a:gd name="connsiteY922" fmla="*/ 3161706 h 5485979"/>
                <a:gd name="connsiteX923" fmla="*/ 658192 w 5276494"/>
                <a:gd name="connsiteY923" fmla="*/ 3057979 h 5485979"/>
                <a:gd name="connsiteX924" fmla="*/ 4791186 w 5276494"/>
                <a:gd name="connsiteY924" fmla="*/ 2835856 h 5485979"/>
                <a:gd name="connsiteX925" fmla="*/ 4725558 w 5276494"/>
                <a:gd name="connsiteY925" fmla="*/ 2849572 h 5485979"/>
                <a:gd name="connsiteX926" fmla="*/ 4702317 w 5276494"/>
                <a:gd name="connsiteY926" fmla="*/ 2867479 h 5485979"/>
                <a:gd name="connsiteX927" fmla="*/ 4842525 w 5276494"/>
                <a:gd name="connsiteY927" fmla="*/ 2893387 h 5485979"/>
                <a:gd name="connsiteX928" fmla="*/ 4856812 w 5276494"/>
                <a:gd name="connsiteY928" fmla="*/ 2875861 h 5485979"/>
                <a:gd name="connsiteX929" fmla="*/ 4850240 w 5276494"/>
                <a:gd name="connsiteY929" fmla="*/ 2801756 h 5485979"/>
                <a:gd name="connsiteX930" fmla="*/ 4791186 w 5276494"/>
                <a:gd name="connsiteY930" fmla="*/ 2835856 h 5485979"/>
                <a:gd name="connsiteX931" fmla="*/ 5034263 w 5276494"/>
                <a:gd name="connsiteY931" fmla="*/ 2727080 h 5485979"/>
                <a:gd name="connsiteX932" fmla="*/ 4917201 w 5276494"/>
                <a:gd name="connsiteY932" fmla="*/ 2866907 h 5485979"/>
                <a:gd name="connsiteX933" fmla="*/ 5034263 w 5276494"/>
                <a:gd name="connsiteY933" fmla="*/ 2727080 h 5485979"/>
                <a:gd name="connsiteX934" fmla="*/ 4660693 w 5276494"/>
                <a:gd name="connsiteY934" fmla="*/ 3209140 h 5485979"/>
                <a:gd name="connsiteX935" fmla="*/ 4773755 w 5276494"/>
                <a:gd name="connsiteY935" fmla="*/ 3168659 h 5485979"/>
                <a:gd name="connsiteX936" fmla="*/ 4607829 w 5276494"/>
                <a:gd name="connsiteY936" fmla="*/ 3129035 h 5485979"/>
                <a:gd name="connsiteX937" fmla="*/ 4660693 w 5276494"/>
                <a:gd name="connsiteY937" fmla="*/ 3209140 h 5485979"/>
                <a:gd name="connsiteX938" fmla="*/ 3558555 w 5276494"/>
                <a:gd name="connsiteY938" fmla="*/ 2700315 h 5485979"/>
                <a:gd name="connsiteX939" fmla="*/ 3527313 w 5276494"/>
                <a:gd name="connsiteY939" fmla="*/ 2666597 h 5485979"/>
                <a:gd name="connsiteX940" fmla="*/ 3457685 w 5276494"/>
                <a:gd name="connsiteY940" fmla="*/ 2665073 h 5485979"/>
                <a:gd name="connsiteX941" fmla="*/ 3568080 w 5276494"/>
                <a:gd name="connsiteY941" fmla="*/ 2790326 h 5485979"/>
                <a:gd name="connsiteX942" fmla="*/ 3558555 w 5276494"/>
                <a:gd name="connsiteY942" fmla="*/ 2700315 h 548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Lst>
              <a:rect l="l" t="t" r="r" b="b"/>
              <a:pathLst>
                <a:path w="5276494" h="5485979">
                  <a:moveTo>
                    <a:pt x="2575861" y="2438473"/>
                  </a:moveTo>
                  <a:cubicBezTo>
                    <a:pt x="2551286" y="2432377"/>
                    <a:pt x="2526902" y="2421804"/>
                    <a:pt x="2502232" y="2421328"/>
                  </a:cubicBezTo>
                  <a:cubicBezTo>
                    <a:pt x="2462037" y="2420471"/>
                    <a:pt x="2421365" y="2430853"/>
                    <a:pt x="2381456" y="2428281"/>
                  </a:cubicBezTo>
                  <a:cubicBezTo>
                    <a:pt x="2284110" y="2422090"/>
                    <a:pt x="2194670" y="2458380"/>
                    <a:pt x="2101802" y="2475525"/>
                  </a:cubicBezTo>
                  <a:cubicBezTo>
                    <a:pt x="2073131" y="2480764"/>
                    <a:pt x="2054272" y="2478192"/>
                    <a:pt x="2041604" y="2446855"/>
                  </a:cubicBezTo>
                  <a:cubicBezTo>
                    <a:pt x="2210958" y="2371988"/>
                    <a:pt x="2388599" y="2338746"/>
                    <a:pt x="2573861" y="2343699"/>
                  </a:cubicBezTo>
                  <a:cubicBezTo>
                    <a:pt x="2801317" y="2349700"/>
                    <a:pt x="3010867" y="2414184"/>
                    <a:pt x="3202034" y="2540962"/>
                  </a:cubicBezTo>
                  <a:cubicBezTo>
                    <a:pt x="3163649" y="2538104"/>
                    <a:pt x="3125358" y="2534294"/>
                    <a:pt x="3086972" y="2532675"/>
                  </a:cubicBezTo>
                  <a:cubicBezTo>
                    <a:pt x="3042681" y="2530865"/>
                    <a:pt x="2998390" y="2531151"/>
                    <a:pt x="2954099" y="2530198"/>
                  </a:cubicBezTo>
                  <a:cubicBezTo>
                    <a:pt x="2937049" y="2529817"/>
                    <a:pt x="2925333" y="2534961"/>
                    <a:pt x="2923904" y="2554106"/>
                  </a:cubicBezTo>
                  <a:cubicBezTo>
                    <a:pt x="2922285" y="2576014"/>
                    <a:pt x="2939525" y="2573728"/>
                    <a:pt x="2952194" y="2575156"/>
                  </a:cubicBezTo>
                  <a:cubicBezTo>
                    <a:pt x="3080495" y="2589158"/>
                    <a:pt x="3208416" y="2605065"/>
                    <a:pt x="3332717" y="2641641"/>
                  </a:cubicBezTo>
                  <a:cubicBezTo>
                    <a:pt x="3343766" y="2644880"/>
                    <a:pt x="3356911" y="2648404"/>
                    <a:pt x="3364150" y="2656309"/>
                  </a:cubicBezTo>
                  <a:cubicBezTo>
                    <a:pt x="3427205" y="2725175"/>
                    <a:pt x="3489213" y="2795089"/>
                    <a:pt x="3551411" y="2864716"/>
                  </a:cubicBezTo>
                  <a:cubicBezTo>
                    <a:pt x="3553888" y="2867479"/>
                    <a:pt x="3555031" y="2871384"/>
                    <a:pt x="3559031" y="2879004"/>
                  </a:cubicBezTo>
                  <a:cubicBezTo>
                    <a:pt x="3509311" y="2869479"/>
                    <a:pt x="3463781" y="2857097"/>
                    <a:pt x="3417490" y="2852715"/>
                  </a:cubicBezTo>
                  <a:cubicBezTo>
                    <a:pt x="3321573" y="2843666"/>
                    <a:pt x="3225275" y="2838427"/>
                    <a:pt x="3129073" y="2832903"/>
                  </a:cubicBezTo>
                  <a:cubicBezTo>
                    <a:pt x="3119262" y="2832331"/>
                    <a:pt x="3103832" y="2837951"/>
                    <a:pt x="3100022" y="2845381"/>
                  </a:cubicBezTo>
                  <a:cubicBezTo>
                    <a:pt x="3089354" y="2865955"/>
                    <a:pt x="3100688" y="2874718"/>
                    <a:pt x="3122405" y="2876623"/>
                  </a:cubicBezTo>
                  <a:cubicBezTo>
                    <a:pt x="3185175" y="2882147"/>
                    <a:pt x="3248612" y="2884624"/>
                    <a:pt x="3310333" y="2896340"/>
                  </a:cubicBezTo>
                  <a:cubicBezTo>
                    <a:pt x="3408727" y="2915104"/>
                    <a:pt x="3505977" y="2940155"/>
                    <a:pt x="3603513" y="2963396"/>
                  </a:cubicBezTo>
                  <a:cubicBezTo>
                    <a:pt x="3611038" y="2965205"/>
                    <a:pt x="3620182" y="2971777"/>
                    <a:pt x="3623420" y="2978635"/>
                  </a:cubicBezTo>
                  <a:cubicBezTo>
                    <a:pt x="3659806" y="3055693"/>
                    <a:pt x="3695144" y="3133322"/>
                    <a:pt x="3730767" y="3210760"/>
                  </a:cubicBezTo>
                  <a:cubicBezTo>
                    <a:pt x="3728100" y="3212950"/>
                    <a:pt x="3725338" y="3215236"/>
                    <a:pt x="3722671" y="3217427"/>
                  </a:cubicBezTo>
                  <a:cubicBezTo>
                    <a:pt x="3662187" y="3205711"/>
                    <a:pt x="3602084" y="3189995"/>
                    <a:pt x="3541029" y="3183042"/>
                  </a:cubicBezTo>
                  <a:cubicBezTo>
                    <a:pt x="3432635" y="3170659"/>
                    <a:pt x="3323573" y="3163611"/>
                    <a:pt x="3214893" y="3154372"/>
                  </a:cubicBezTo>
                  <a:cubicBezTo>
                    <a:pt x="3196700" y="3152848"/>
                    <a:pt x="3183461" y="3157515"/>
                    <a:pt x="3183556" y="3178946"/>
                  </a:cubicBezTo>
                  <a:cubicBezTo>
                    <a:pt x="3183746" y="3200758"/>
                    <a:pt x="3200796" y="3196567"/>
                    <a:pt x="3213655" y="3197330"/>
                  </a:cubicBezTo>
                  <a:cubicBezTo>
                    <a:pt x="3389486" y="3207807"/>
                    <a:pt x="3560936" y="3242288"/>
                    <a:pt x="3729243" y="3292960"/>
                  </a:cubicBezTo>
                  <a:cubicBezTo>
                    <a:pt x="3737625" y="3295532"/>
                    <a:pt x="3748865" y="3304867"/>
                    <a:pt x="3750103" y="3312487"/>
                  </a:cubicBezTo>
                  <a:cubicBezTo>
                    <a:pt x="3763152" y="3392782"/>
                    <a:pt x="3774487" y="3473364"/>
                    <a:pt x="3787250" y="3560994"/>
                  </a:cubicBezTo>
                  <a:cubicBezTo>
                    <a:pt x="3742959" y="3551945"/>
                    <a:pt x="3709145" y="3542515"/>
                    <a:pt x="3674760" y="3538610"/>
                  </a:cubicBezTo>
                  <a:cubicBezTo>
                    <a:pt x="3592750" y="3529181"/>
                    <a:pt x="3510358" y="3522132"/>
                    <a:pt x="3428158" y="3514702"/>
                  </a:cubicBezTo>
                  <a:cubicBezTo>
                    <a:pt x="3412632" y="3513274"/>
                    <a:pt x="3395582" y="3511559"/>
                    <a:pt x="3394154" y="3535753"/>
                  </a:cubicBezTo>
                  <a:cubicBezTo>
                    <a:pt x="3392630" y="3559946"/>
                    <a:pt x="3410917" y="3555374"/>
                    <a:pt x="3424157" y="3558041"/>
                  </a:cubicBezTo>
                  <a:cubicBezTo>
                    <a:pt x="3533028" y="3580044"/>
                    <a:pt x="3641899" y="3602142"/>
                    <a:pt x="3750960" y="3623764"/>
                  </a:cubicBezTo>
                  <a:cubicBezTo>
                    <a:pt x="3772677" y="3628050"/>
                    <a:pt x="3782583" y="3637956"/>
                    <a:pt x="3778964" y="3661864"/>
                  </a:cubicBezTo>
                  <a:cubicBezTo>
                    <a:pt x="3767629" y="3737397"/>
                    <a:pt x="3757723" y="3813216"/>
                    <a:pt x="3747245" y="3889225"/>
                  </a:cubicBezTo>
                  <a:cubicBezTo>
                    <a:pt x="3680380" y="3884177"/>
                    <a:pt x="3620753" y="3879510"/>
                    <a:pt x="3561032" y="3875605"/>
                  </a:cubicBezTo>
                  <a:cubicBezTo>
                    <a:pt x="3551792" y="3875033"/>
                    <a:pt x="3540077" y="3875700"/>
                    <a:pt x="3533504" y="3880939"/>
                  </a:cubicBezTo>
                  <a:cubicBezTo>
                    <a:pt x="3528075" y="3885130"/>
                    <a:pt x="3525122" y="3898084"/>
                    <a:pt x="3527504" y="3904942"/>
                  </a:cubicBezTo>
                  <a:cubicBezTo>
                    <a:pt x="3529599" y="3911038"/>
                    <a:pt x="3539981" y="3916181"/>
                    <a:pt x="3547601" y="3918181"/>
                  </a:cubicBezTo>
                  <a:cubicBezTo>
                    <a:pt x="3597227" y="3930755"/>
                    <a:pt x="3647042" y="3942184"/>
                    <a:pt x="3696858" y="3954186"/>
                  </a:cubicBezTo>
                  <a:cubicBezTo>
                    <a:pt x="3704383" y="3955996"/>
                    <a:pt x="3711622" y="3958663"/>
                    <a:pt x="3721242" y="3961615"/>
                  </a:cubicBezTo>
                  <a:cubicBezTo>
                    <a:pt x="3691524" y="4056389"/>
                    <a:pt x="3650757" y="4144210"/>
                    <a:pt x="3598846" y="4226887"/>
                  </a:cubicBezTo>
                  <a:cubicBezTo>
                    <a:pt x="3595417" y="4232316"/>
                    <a:pt x="3580653" y="4233269"/>
                    <a:pt x="3571604" y="4232221"/>
                  </a:cubicBezTo>
                  <a:cubicBezTo>
                    <a:pt x="3481783" y="4221363"/>
                    <a:pt x="3392058" y="4209551"/>
                    <a:pt x="3302332" y="4198122"/>
                  </a:cubicBezTo>
                  <a:cubicBezTo>
                    <a:pt x="3298427" y="4197645"/>
                    <a:pt x="3294427" y="4198026"/>
                    <a:pt x="3290522" y="4197645"/>
                  </a:cubicBezTo>
                  <a:cubicBezTo>
                    <a:pt x="3273091" y="4195930"/>
                    <a:pt x="3262328" y="4204694"/>
                    <a:pt x="3264709" y="4220981"/>
                  </a:cubicBezTo>
                  <a:cubicBezTo>
                    <a:pt x="3265852" y="4228792"/>
                    <a:pt x="3277377" y="4239174"/>
                    <a:pt x="3285759" y="4241079"/>
                  </a:cubicBezTo>
                  <a:cubicBezTo>
                    <a:pt x="3363483" y="4258605"/>
                    <a:pt x="3441588" y="4274512"/>
                    <a:pt x="3519598" y="4290990"/>
                  </a:cubicBezTo>
                  <a:cubicBezTo>
                    <a:pt x="3529123" y="4292990"/>
                    <a:pt x="3538362" y="4296038"/>
                    <a:pt x="3550745" y="4299372"/>
                  </a:cubicBezTo>
                  <a:cubicBezTo>
                    <a:pt x="3544077" y="4309183"/>
                    <a:pt x="3538933" y="4317184"/>
                    <a:pt x="3533219" y="4324899"/>
                  </a:cubicBezTo>
                  <a:cubicBezTo>
                    <a:pt x="3472163" y="4406623"/>
                    <a:pt x="3402250" y="4479871"/>
                    <a:pt x="3322240" y="4543117"/>
                  </a:cubicBezTo>
                  <a:cubicBezTo>
                    <a:pt x="3311857" y="4551308"/>
                    <a:pt x="3293950" y="4554452"/>
                    <a:pt x="3280139" y="4553309"/>
                  </a:cubicBezTo>
                  <a:cubicBezTo>
                    <a:pt x="3188128" y="4545117"/>
                    <a:pt x="3096307" y="4534925"/>
                    <a:pt x="3004295" y="4525877"/>
                  </a:cubicBezTo>
                  <a:cubicBezTo>
                    <a:pt x="2988389" y="4524353"/>
                    <a:pt x="2971910" y="4523686"/>
                    <a:pt x="2969624" y="4546832"/>
                  </a:cubicBezTo>
                  <a:cubicBezTo>
                    <a:pt x="2967243" y="4570835"/>
                    <a:pt x="2985340" y="4567215"/>
                    <a:pt x="2998961" y="4569787"/>
                  </a:cubicBezTo>
                  <a:cubicBezTo>
                    <a:pt x="3072494" y="4583407"/>
                    <a:pt x="3145932" y="4596933"/>
                    <a:pt x="3220227" y="4614173"/>
                  </a:cubicBezTo>
                  <a:cubicBezTo>
                    <a:pt x="3048967" y="4731522"/>
                    <a:pt x="2859515" y="4798292"/>
                    <a:pt x="2653585" y="4816198"/>
                  </a:cubicBezTo>
                  <a:cubicBezTo>
                    <a:pt x="2348880" y="4842678"/>
                    <a:pt x="2070845" y="4766954"/>
                    <a:pt x="1820719" y="4585503"/>
                  </a:cubicBezTo>
                  <a:cubicBezTo>
                    <a:pt x="1869106" y="4578455"/>
                    <a:pt x="1917397" y="4570739"/>
                    <a:pt x="1965880" y="4564453"/>
                  </a:cubicBezTo>
                  <a:cubicBezTo>
                    <a:pt x="2005885" y="4559214"/>
                    <a:pt x="2046271" y="4556547"/>
                    <a:pt x="2086180" y="4550451"/>
                  </a:cubicBezTo>
                  <a:cubicBezTo>
                    <a:pt x="2095896" y="4548927"/>
                    <a:pt x="2109993" y="4540164"/>
                    <a:pt x="2112184" y="4531973"/>
                  </a:cubicBezTo>
                  <a:cubicBezTo>
                    <a:pt x="2117327" y="4513113"/>
                    <a:pt x="2103040" y="4507113"/>
                    <a:pt x="2085990" y="4506160"/>
                  </a:cubicBezTo>
                  <a:cubicBezTo>
                    <a:pt x="1978357" y="4500350"/>
                    <a:pt x="1871392" y="4504541"/>
                    <a:pt x="1765188" y="4523971"/>
                  </a:cubicBezTo>
                  <a:cubicBezTo>
                    <a:pt x="1753758" y="4526067"/>
                    <a:pt x="1737565" y="4526448"/>
                    <a:pt x="1729850" y="4519971"/>
                  </a:cubicBezTo>
                  <a:cubicBezTo>
                    <a:pt x="1642411" y="4446914"/>
                    <a:pt x="1568497" y="4361570"/>
                    <a:pt x="1501726" y="4261844"/>
                  </a:cubicBezTo>
                  <a:cubicBezTo>
                    <a:pt x="1558400" y="4249461"/>
                    <a:pt x="1610978" y="4234221"/>
                    <a:pt x="1664699" y="4227077"/>
                  </a:cubicBezTo>
                  <a:cubicBezTo>
                    <a:pt x="1749567" y="4215838"/>
                    <a:pt x="1835102" y="4210409"/>
                    <a:pt x="1920255" y="4201455"/>
                  </a:cubicBezTo>
                  <a:cubicBezTo>
                    <a:pt x="1934447" y="4199931"/>
                    <a:pt x="1957307" y="4209551"/>
                    <a:pt x="1958450" y="4182215"/>
                  </a:cubicBezTo>
                  <a:cubicBezTo>
                    <a:pt x="1959784" y="4152306"/>
                    <a:pt x="1935590" y="4157545"/>
                    <a:pt x="1918445" y="4156592"/>
                  </a:cubicBezTo>
                  <a:cubicBezTo>
                    <a:pt x="1786905" y="4149258"/>
                    <a:pt x="1656794" y="4161355"/>
                    <a:pt x="1527825" y="4187548"/>
                  </a:cubicBezTo>
                  <a:cubicBezTo>
                    <a:pt x="1462007" y="4200884"/>
                    <a:pt x="1459912" y="4201550"/>
                    <a:pt x="1431813" y="4140019"/>
                  </a:cubicBezTo>
                  <a:cubicBezTo>
                    <a:pt x="1399333" y="4068867"/>
                    <a:pt x="1370948" y="3995906"/>
                    <a:pt x="1338754" y="3918753"/>
                  </a:cubicBezTo>
                  <a:cubicBezTo>
                    <a:pt x="1412382" y="3901894"/>
                    <a:pt x="1476771" y="3882177"/>
                    <a:pt x="1542493" y="3873128"/>
                  </a:cubicBezTo>
                  <a:cubicBezTo>
                    <a:pt x="1644697" y="3859126"/>
                    <a:pt x="1747948" y="3852554"/>
                    <a:pt x="1850818" y="3842553"/>
                  </a:cubicBezTo>
                  <a:cubicBezTo>
                    <a:pt x="1863105" y="3841315"/>
                    <a:pt x="1880631" y="3848554"/>
                    <a:pt x="1881393" y="3825694"/>
                  </a:cubicBezTo>
                  <a:cubicBezTo>
                    <a:pt x="1882060" y="3804072"/>
                    <a:pt x="1869011" y="3801119"/>
                    <a:pt x="1850818" y="3799786"/>
                  </a:cubicBezTo>
                  <a:cubicBezTo>
                    <a:pt x="1684988" y="3787213"/>
                    <a:pt x="1522777" y="3813121"/>
                    <a:pt x="1360947" y="3843982"/>
                  </a:cubicBezTo>
                  <a:cubicBezTo>
                    <a:pt x="1351327" y="3845791"/>
                    <a:pt x="1341706" y="3847315"/>
                    <a:pt x="1326181" y="3849982"/>
                  </a:cubicBezTo>
                  <a:cubicBezTo>
                    <a:pt x="1318656" y="3799500"/>
                    <a:pt x="1310274" y="3750541"/>
                    <a:pt x="1304273" y="3701297"/>
                  </a:cubicBezTo>
                  <a:cubicBezTo>
                    <a:pt x="1300559" y="3671008"/>
                    <a:pt x="1301035" y="3640337"/>
                    <a:pt x="1298463" y="3609857"/>
                  </a:cubicBezTo>
                  <a:cubicBezTo>
                    <a:pt x="1297034" y="3593093"/>
                    <a:pt x="1302368" y="3585854"/>
                    <a:pt x="1319323" y="3581282"/>
                  </a:cubicBezTo>
                  <a:cubicBezTo>
                    <a:pt x="1489058" y="3535372"/>
                    <a:pt x="1660413" y="3500510"/>
                    <a:pt x="1837578" y="3503749"/>
                  </a:cubicBezTo>
                  <a:cubicBezTo>
                    <a:pt x="1850246" y="3503939"/>
                    <a:pt x="1869201" y="3511559"/>
                    <a:pt x="1870725" y="3486699"/>
                  </a:cubicBezTo>
                  <a:cubicBezTo>
                    <a:pt x="1872344" y="3461077"/>
                    <a:pt x="1854247" y="3462124"/>
                    <a:pt x="1837388" y="3460791"/>
                  </a:cubicBezTo>
                  <a:cubicBezTo>
                    <a:pt x="1702704" y="3450123"/>
                    <a:pt x="1569926" y="3464506"/>
                    <a:pt x="1437814" y="3489842"/>
                  </a:cubicBezTo>
                  <a:cubicBezTo>
                    <a:pt x="1393618" y="3498319"/>
                    <a:pt x="1349231" y="3505844"/>
                    <a:pt x="1296272" y="3515274"/>
                  </a:cubicBezTo>
                  <a:cubicBezTo>
                    <a:pt x="1307607" y="3443551"/>
                    <a:pt x="1320371" y="3377066"/>
                    <a:pt x="1327800" y="3310106"/>
                  </a:cubicBezTo>
                  <a:cubicBezTo>
                    <a:pt x="1333420" y="3260290"/>
                    <a:pt x="1356851" y="3237430"/>
                    <a:pt x="1406572" y="3231715"/>
                  </a:cubicBezTo>
                  <a:cubicBezTo>
                    <a:pt x="1502298" y="3220666"/>
                    <a:pt x="1597643" y="3205521"/>
                    <a:pt x="1693084" y="3191996"/>
                  </a:cubicBezTo>
                  <a:cubicBezTo>
                    <a:pt x="1705847" y="3190186"/>
                    <a:pt x="1722421" y="3194948"/>
                    <a:pt x="1722421" y="3172755"/>
                  </a:cubicBezTo>
                  <a:cubicBezTo>
                    <a:pt x="1722421" y="3152562"/>
                    <a:pt x="1710610" y="3147609"/>
                    <a:pt x="1693655" y="3148466"/>
                  </a:cubicBezTo>
                  <a:cubicBezTo>
                    <a:pt x="1595548" y="3153610"/>
                    <a:pt x="1497440" y="3158848"/>
                    <a:pt x="1399333" y="3164182"/>
                  </a:cubicBezTo>
                  <a:cubicBezTo>
                    <a:pt x="1390855" y="3164659"/>
                    <a:pt x="1382473" y="3166373"/>
                    <a:pt x="1370377" y="3168088"/>
                  </a:cubicBezTo>
                  <a:cubicBezTo>
                    <a:pt x="1400000" y="3081982"/>
                    <a:pt x="1438100" y="3004543"/>
                    <a:pt x="1484581" y="2931296"/>
                  </a:cubicBezTo>
                  <a:cubicBezTo>
                    <a:pt x="1488487" y="2925105"/>
                    <a:pt x="1498679" y="2921295"/>
                    <a:pt x="1506584" y="2919485"/>
                  </a:cubicBezTo>
                  <a:cubicBezTo>
                    <a:pt x="1551733" y="2909389"/>
                    <a:pt x="1597262" y="2901007"/>
                    <a:pt x="1642125" y="2889958"/>
                  </a:cubicBezTo>
                  <a:cubicBezTo>
                    <a:pt x="1650221" y="2887957"/>
                    <a:pt x="1662128" y="2875003"/>
                    <a:pt x="1661175" y="2868717"/>
                  </a:cubicBezTo>
                  <a:cubicBezTo>
                    <a:pt x="1660032" y="2860716"/>
                    <a:pt x="1648316" y="2849191"/>
                    <a:pt x="1639934" y="2848143"/>
                  </a:cubicBezTo>
                  <a:cubicBezTo>
                    <a:pt x="1610121" y="2844238"/>
                    <a:pt x="1579831" y="2844047"/>
                    <a:pt x="1549733" y="2842523"/>
                  </a:cubicBezTo>
                  <a:cubicBezTo>
                    <a:pt x="1547732" y="2840047"/>
                    <a:pt x="1545827" y="2837475"/>
                    <a:pt x="1543827" y="2834998"/>
                  </a:cubicBezTo>
                  <a:cubicBezTo>
                    <a:pt x="1605835" y="2768990"/>
                    <a:pt x="1667842" y="2702982"/>
                    <a:pt x="1729850" y="2637069"/>
                  </a:cubicBezTo>
                  <a:cubicBezTo>
                    <a:pt x="1733279" y="2638593"/>
                    <a:pt x="1736708" y="2640022"/>
                    <a:pt x="1740137" y="2641546"/>
                  </a:cubicBezTo>
                  <a:cubicBezTo>
                    <a:pt x="1743662" y="2682980"/>
                    <a:pt x="1748805" y="2724413"/>
                    <a:pt x="1749757" y="2765942"/>
                  </a:cubicBezTo>
                  <a:cubicBezTo>
                    <a:pt x="1750043" y="2777848"/>
                    <a:pt x="1740042" y="2791469"/>
                    <a:pt x="1731660" y="2801851"/>
                  </a:cubicBezTo>
                  <a:cubicBezTo>
                    <a:pt x="1695655" y="2846905"/>
                    <a:pt x="1694417" y="2895673"/>
                    <a:pt x="1699847" y="2951965"/>
                  </a:cubicBezTo>
                  <a:cubicBezTo>
                    <a:pt x="1708705" y="3043786"/>
                    <a:pt x="1752044" y="3107604"/>
                    <a:pt x="1822624" y="3162277"/>
                  </a:cubicBezTo>
                  <a:cubicBezTo>
                    <a:pt x="1874535" y="3202473"/>
                    <a:pt x="1919874" y="3251431"/>
                    <a:pt x="1966451" y="3298104"/>
                  </a:cubicBezTo>
                  <a:cubicBezTo>
                    <a:pt x="1985120" y="3316773"/>
                    <a:pt x="2001503" y="3321440"/>
                    <a:pt x="2025792" y="3301533"/>
                  </a:cubicBezTo>
                  <a:cubicBezTo>
                    <a:pt x="2012743" y="3279721"/>
                    <a:pt x="1999313" y="3257432"/>
                    <a:pt x="1985882" y="3235144"/>
                  </a:cubicBezTo>
                  <a:cubicBezTo>
                    <a:pt x="1972262" y="3212474"/>
                    <a:pt x="1958736" y="3189900"/>
                    <a:pt x="1944353" y="3165992"/>
                  </a:cubicBezTo>
                  <a:cubicBezTo>
                    <a:pt x="1968356" y="3150276"/>
                    <a:pt x="1987406" y="3150752"/>
                    <a:pt x="2004837" y="3172469"/>
                  </a:cubicBezTo>
                  <a:cubicBezTo>
                    <a:pt x="2030173" y="3203902"/>
                    <a:pt x="2057129" y="3234096"/>
                    <a:pt x="2081418" y="3266386"/>
                  </a:cubicBezTo>
                  <a:cubicBezTo>
                    <a:pt x="2092372" y="3280959"/>
                    <a:pt x="2101706" y="3298390"/>
                    <a:pt x="2105897" y="3316011"/>
                  </a:cubicBezTo>
                  <a:cubicBezTo>
                    <a:pt x="2114184" y="3350968"/>
                    <a:pt x="2131424" y="3372780"/>
                    <a:pt x="2167524" y="3382876"/>
                  </a:cubicBezTo>
                  <a:cubicBezTo>
                    <a:pt x="2207243" y="3393925"/>
                    <a:pt x="2245248" y="3410785"/>
                    <a:pt x="2284110" y="3424977"/>
                  </a:cubicBezTo>
                  <a:cubicBezTo>
                    <a:pt x="2303827" y="3432216"/>
                    <a:pt x="2322496" y="3443932"/>
                    <a:pt x="2345165" y="3430406"/>
                  </a:cubicBezTo>
                  <a:cubicBezTo>
                    <a:pt x="2351642" y="3426596"/>
                    <a:pt x="2364311" y="3431264"/>
                    <a:pt x="2373455" y="3434216"/>
                  </a:cubicBezTo>
                  <a:cubicBezTo>
                    <a:pt x="2397839" y="3442027"/>
                    <a:pt x="2421746" y="3450980"/>
                    <a:pt x="2445940" y="3459457"/>
                  </a:cubicBezTo>
                  <a:cubicBezTo>
                    <a:pt x="2472038" y="3468601"/>
                    <a:pt x="2494136" y="3479746"/>
                    <a:pt x="2493850" y="3513845"/>
                  </a:cubicBezTo>
                  <a:cubicBezTo>
                    <a:pt x="2493660" y="3535848"/>
                    <a:pt x="2509090" y="3544325"/>
                    <a:pt x="2530522" y="3540610"/>
                  </a:cubicBezTo>
                  <a:cubicBezTo>
                    <a:pt x="2551858" y="3536991"/>
                    <a:pt x="2573194" y="3533372"/>
                    <a:pt x="2594435" y="3529371"/>
                  </a:cubicBezTo>
                  <a:cubicBezTo>
                    <a:pt x="2615199" y="3525466"/>
                    <a:pt x="2629296" y="3532514"/>
                    <a:pt x="2641774" y="3550421"/>
                  </a:cubicBezTo>
                  <a:cubicBezTo>
                    <a:pt x="2664253" y="3582616"/>
                    <a:pt x="2672921" y="3615096"/>
                    <a:pt x="2656633" y="3652624"/>
                  </a:cubicBezTo>
                  <a:cubicBezTo>
                    <a:pt x="2650441" y="3667007"/>
                    <a:pt x="2647013" y="3682533"/>
                    <a:pt x="2641869" y="3697487"/>
                  </a:cubicBezTo>
                  <a:cubicBezTo>
                    <a:pt x="2607579" y="3797785"/>
                    <a:pt x="2639964" y="3883415"/>
                    <a:pt x="2732928" y="3935707"/>
                  </a:cubicBezTo>
                  <a:cubicBezTo>
                    <a:pt x="2759503" y="3950662"/>
                    <a:pt x="2787411" y="3963140"/>
                    <a:pt x="2814367" y="3977427"/>
                  </a:cubicBezTo>
                  <a:cubicBezTo>
                    <a:pt x="2869898" y="4006669"/>
                    <a:pt x="2883899" y="4035625"/>
                    <a:pt x="2873327" y="4097632"/>
                  </a:cubicBezTo>
                  <a:cubicBezTo>
                    <a:pt x="2859230" y="4180119"/>
                    <a:pt x="2835703" y="4262320"/>
                    <a:pt x="2833798" y="4345092"/>
                  </a:cubicBezTo>
                  <a:cubicBezTo>
                    <a:pt x="2832274" y="4409671"/>
                    <a:pt x="2815700" y="4471679"/>
                    <a:pt x="2815986" y="4535592"/>
                  </a:cubicBezTo>
                  <a:cubicBezTo>
                    <a:pt x="2816177" y="4567025"/>
                    <a:pt x="2824940" y="4593885"/>
                    <a:pt x="2860849" y="4607506"/>
                  </a:cubicBezTo>
                  <a:cubicBezTo>
                    <a:pt x="2866945" y="4599410"/>
                    <a:pt x="2873612" y="4591313"/>
                    <a:pt x="2879613" y="4582741"/>
                  </a:cubicBezTo>
                  <a:cubicBezTo>
                    <a:pt x="2944288" y="4489777"/>
                    <a:pt x="3008582" y="4396432"/>
                    <a:pt x="3074114" y="4304135"/>
                  </a:cubicBezTo>
                  <a:cubicBezTo>
                    <a:pt x="3081638" y="4293562"/>
                    <a:pt x="3096402" y="4288132"/>
                    <a:pt x="3107927" y="4280322"/>
                  </a:cubicBezTo>
                  <a:cubicBezTo>
                    <a:pt x="3117262" y="4274035"/>
                    <a:pt x="3129168" y="4269844"/>
                    <a:pt x="3135455" y="4261462"/>
                  </a:cubicBezTo>
                  <a:cubicBezTo>
                    <a:pt x="3159743" y="4229268"/>
                    <a:pt x="3182603" y="4195930"/>
                    <a:pt x="3205368" y="4162498"/>
                  </a:cubicBezTo>
                  <a:cubicBezTo>
                    <a:pt x="3226895" y="4130970"/>
                    <a:pt x="3246897" y="4099252"/>
                    <a:pt x="3285759" y="4084012"/>
                  </a:cubicBezTo>
                  <a:cubicBezTo>
                    <a:pt x="3300904" y="4078106"/>
                    <a:pt x="3313953" y="4062390"/>
                    <a:pt x="3323954" y="4048293"/>
                  </a:cubicBezTo>
                  <a:cubicBezTo>
                    <a:pt x="3378532" y="3971045"/>
                    <a:pt x="3431301" y="3892655"/>
                    <a:pt x="3485879" y="3815407"/>
                  </a:cubicBezTo>
                  <a:cubicBezTo>
                    <a:pt x="3498929" y="3796833"/>
                    <a:pt x="3500453" y="3781688"/>
                    <a:pt x="3483498" y="3766163"/>
                  </a:cubicBezTo>
                  <a:cubicBezTo>
                    <a:pt x="3449399" y="3734921"/>
                    <a:pt x="3415966" y="3702821"/>
                    <a:pt x="3380438" y="3673294"/>
                  </a:cubicBezTo>
                  <a:cubicBezTo>
                    <a:pt x="3368246" y="3663197"/>
                    <a:pt x="3350815" y="3655291"/>
                    <a:pt x="3335289" y="3654244"/>
                  </a:cubicBezTo>
                  <a:cubicBezTo>
                    <a:pt x="3308238" y="3652529"/>
                    <a:pt x="3296046" y="3636908"/>
                    <a:pt x="3284807" y="3616144"/>
                  </a:cubicBezTo>
                  <a:cubicBezTo>
                    <a:pt x="3277567" y="3602809"/>
                    <a:pt x="3269852" y="3586807"/>
                    <a:pt x="3257756" y="3579377"/>
                  </a:cubicBezTo>
                  <a:cubicBezTo>
                    <a:pt x="3162220" y="3520608"/>
                    <a:pt x="3068208" y="3458410"/>
                    <a:pt x="2968100" y="3408594"/>
                  </a:cubicBezTo>
                  <a:cubicBezTo>
                    <a:pt x="2924857" y="3387067"/>
                    <a:pt x="2868278" y="3392021"/>
                    <a:pt x="2817605" y="3386020"/>
                  </a:cubicBezTo>
                  <a:cubicBezTo>
                    <a:pt x="2799127" y="3383829"/>
                    <a:pt x="2780172" y="3385639"/>
                    <a:pt x="2761503" y="3384210"/>
                  </a:cubicBezTo>
                  <a:cubicBezTo>
                    <a:pt x="2727594" y="3381543"/>
                    <a:pt x="2703020" y="3392211"/>
                    <a:pt x="2687017" y="3424691"/>
                  </a:cubicBezTo>
                  <a:cubicBezTo>
                    <a:pt x="2681398" y="3436121"/>
                    <a:pt x="2666253" y="3445741"/>
                    <a:pt x="2653490" y="3450123"/>
                  </a:cubicBezTo>
                  <a:cubicBezTo>
                    <a:pt x="2629391" y="3458219"/>
                    <a:pt x="2603769" y="3461839"/>
                    <a:pt x="2578814" y="3467458"/>
                  </a:cubicBezTo>
                  <a:cubicBezTo>
                    <a:pt x="2556715" y="3472411"/>
                    <a:pt x="2542047" y="3466030"/>
                    <a:pt x="2538808" y="3441741"/>
                  </a:cubicBezTo>
                  <a:cubicBezTo>
                    <a:pt x="2534713" y="3411642"/>
                    <a:pt x="2523759" y="3390020"/>
                    <a:pt x="2487183" y="3392782"/>
                  </a:cubicBezTo>
                  <a:cubicBezTo>
                    <a:pt x="2482516" y="3393164"/>
                    <a:pt x="2471943" y="3377066"/>
                    <a:pt x="2472419" y="3369065"/>
                  </a:cubicBezTo>
                  <a:cubicBezTo>
                    <a:pt x="2473467" y="3351825"/>
                    <a:pt x="2479944" y="3334966"/>
                    <a:pt x="2484135" y="3318106"/>
                  </a:cubicBezTo>
                  <a:cubicBezTo>
                    <a:pt x="2446225" y="3304581"/>
                    <a:pt x="2439082" y="3308391"/>
                    <a:pt x="2414507" y="3338299"/>
                  </a:cubicBezTo>
                  <a:cubicBezTo>
                    <a:pt x="2406602" y="3347920"/>
                    <a:pt x="2389647" y="3353921"/>
                    <a:pt x="2376407" y="3354682"/>
                  </a:cubicBezTo>
                  <a:cubicBezTo>
                    <a:pt x="2289063" y="3359635"/>
                    <a:pt x="2304113" y="3371161"/>
                    <a:pt x="2289730" y="3292865"/>
                  </a:cubicBezTo>
                  <a:cubicBezTo>
                    <a:pt x="2281538" y="3248098"/>
                    <a:pt x="2285253" y="3200949"/>
                    <a:pt x="2285063" y="3154848"/>
                  </a:cubicBezTo>
                  <a:cubicBezTo>
                    <a:pt x="2284967" y="3133417"/>
                    <a:pt x="2295826" y="3117224"/>
                    <a:pt x="2317448" y="3110557"/>
                  </a:cubicBezTo>
                  <a:cubicBezTo>
                    <a:pt x="2352404" y="3099698"/>
                    <a:pt x="2385170" y="3081791"/>
                    <a:pt x="2425175" y="3091983"/>
                  </a:cubicBezTo>
                  <a:cubicBezTo>
                    <a:pt x="2441368" y="3096079"/>
                    <a:pt x="2461275" y="3085030"/>
                    <a:pt x="2479563" y="3081506"/>
                  </a:cubicBezTo>
                  <a:cubicBezTo>
                    <a:pt x="2525759" y="3072457"/>
                    <a:pt x="2548810" y="3086363"/>
                    <a:pt x="2565574" y="3130655"/>
                  </a:cubicBezTo>
                  <a:cubicBezTo>
                    <a:pt x="2577194" y="3161420"/>
                    <a:pt x="2592720" y="3189805"/>
                    <a:pt x="2624343" y="3204949"/>
                  </a:cubicBezTo>
                  <a:cubicBezTo>
                    <a:pt x="2648251" y="3216380"/>
                    <a:pt x="2661872" y="3210474"/>
                    <a:pt x="2662157" y="3184471"/>
                  </a:cubicBezTo>
                  <a:cubicBezTo>
                    <a:pt x="2662348" y="3162754"/>
                    <a:pt x="2658538" y="3139417"/>
                    <a:pt x="2650061" y="3119510"/>
                  </a:cubicBezTo>
                  <a:cubicBezTo>
                    <a:pt x="2638154" y="3091602"/>
                    <a:pt x="2620152" y="3066456"/>
                    <a:pt x="2605007" y="3039881"/>
                  </a:cubicBezTo>
                  <a:cubicBezTo>
                    <a:pt x="2590244" y="3013973"/>
                    <a:pt x="2589958" y="2989780"/>
                    <a:pt x="2613199" y="2967586"/>
                  </a:cubicBezTo>
                  <a:cubicBezTo>
                    <a:pt x="2626724" y="2954728"/>
                    <a:pt x="2638726" y="2940250"/>
                    <a:pt x="2651870" y="2926915"/>
                  </a:cubicBezTo>
                  <a:cubicBezTo>
                    <a:pt x="2671111" y="2907389"/>
                    <a:pt x="2687208" y="2888053"/>
                    <a:pt x="2676921" y="2856715"/>
                  </a:cubicBezTo>
                  <a:cubicBezTo>
                    <a:pt x="2674254" y="2848715"/>
                    <a:pt x="2682827" y="2833951"/>
                    <a:pt x="2690256" y="2826331"/>
                  </a:cubicBezTo>
                  <a:cubicBezTo>
                    <a:pt x="2742072" y="2773657"/>
                    <a:pt x="2793983" y="2720889"/>
                    <a:pt x="2848371" y="2671073"/>
                  </a:cubicBezTo>
                  <a:cubicBezTo>
                    <a:pt x="2861992" y="2658596"/>
                    <a:pt x="2885233" y="2656690"/>
                    <a:pt x="2903807" y="2649356"/>
                  </a:cubicBezTo>
                  <a:cubicBezTo>
                    <a:pt x="2908950" y="2647356"/>
                    <a:pt x="2913332" y="2643451"/>
                    <a:pt x="2922190" y="2637736"/>
                  </a:cubicBezTo>
                  <a:cubicBezTo>
                    <a:pt x="2846752" y="2598398"/>
                    <a:pt x="2774838" y="2559916"/>
                    <a:pt x="2701686" y="2523912"/>
                  </a:cubicBezTo>
                  <a:cubicBezTo>
                    <a:pt x="2689685" y="2518006"/>
                    <a:pt x="2672254" y="2523055"/>
                    <a:pt x="2651965" y="2523055"/>
                  </a:cubicBezTo>
                  <a:cubicBezTo>
                    <a:pt x="2663586" y="2549820"/>
                    <a:pt x="2671587" y="2570680"/>
                    <a:pt x="2681683" y="2590587"/>
                  </a:cubicBezTo>
                  <a:cubicBezTo>
                    <a:pt x="2689970" y="2606875"/>
                    <a:pt x="2686160" y="2616305"/>
                    <a:pt x="2669587" y="2622305"/>
                  </a:cubicBezTo>
                  <a:cubicBezTo>
                    <a:pt x="2662157" y="2624972"/>
                    <a:pt x="2655204" y="2628592"/>
                    <a:pt x="2647965" y="2631925"/>
                  </a:cubicBezTo>
                  <a:cubicBezTo>
                    <a:pt x="2635106" y="2637831"/>
                    <a:pt x="2618152" y="2641546"/>
                    <a:pt x="2640631" y="2666882"/>
                  </a:cubicBezTo>
                  <a:cubicBezTo>
                    <a:pt x="2636916" y="2667168"/>
                    <a:pt x="2633201" y="2667454"/>
                    <a:pt x="2629487" y="2667740"/>
                  </a:cubicBezTo>
                  <a:cubicBezTo>
                    <a:pt x="2619676" y="2664406"/>
                    <a:pt x="2606627" y="2663930"/>
                    <a:pt x="2600721" y="2657167"/>
                  </a:cubicBezTo>
                  <a:cubicBezTo>
                    <a:pt x="2562907" y="2614304"/>
                    <a:pt x="2512043" y="2593064"/>
                    <a:pt x="2462799" y="2568298"/>
                  </a:cubicBezTo>
                  <a:cubicBezTo>
                    <a:pt x="2450512" y="2562107"/>
                    <a:pt x="2436796" y="2548201"/>
                    <a:pt x="2434605" y="2535818"/>
                  </a:cubicBezTo>
                  <a:cubicBezTo>
                    <a:pt x="2433176" y="2527627"/>
                    <a:pt x="2449083" y="2512673"/>
                    <a:pt x="2460418" y="2506481"/>
                  </a:cubicBezTo>
                  <a:cubicBezTo>
                    <a:pt x="2497946" y="2486098"/>
                    <a:pt x="2536904" y="2468381"/>
                    <a:pt x="2575289" y="2449617"/>
                  </a:cubicBezTo>
                  <a:cubicBezTo>
                    <a:pt x="2575289" y="2445426"/>
                    <a:pt x="2575575" y="2441902"/>
                    <a:pt x="2575861" y="2438473"/>
                  </a:cubicBezTo>
                  <a:close/>
                  <a:moveTo>
                    <a:pt x="2703591" y="2282834"/>
                  </a:moveTo>
                  <a:cubicBezTo>
                    <a:pt x="2693114" y="2236828"/>
                    <a:pt x="2683303" y="2190537"/>
                    <a:pt x="2671397" y="2144817"/>
                  </a:cubicBezTo>
                  <a:cubicBezTo>
                    <a:pt x="2664824" y="2119481"/>
                    <a:pt x="2676445" y="2109098"/>
                    <a:pt x="2697686" y="2100811"/>
                  </a:cubicBezTo>
                  <a:cubicBezTo>
                    <a:pt x="2718069" y="2092810"/>
                    <a:pt x="2731785" y="2093001"/>
                    <a:pt x="2743406" y="2115290"/>
                  </a:cubicBezTo>
                  <a:cubicBezTo>
                    <a:pt x="2766265" y="2158914"/>
                    <a:pt x="2795317" y="2199490"/>
                    <a:pt x="2815224" y="2244258"/>
                  </a:cubicBezTo>
                  <a:cubicBezTo>
                    <a:pt x="2842370" y="2305218"/>
                    <a:pt x="2882280" y="2345699"/>
                    <a:pt x="2950479" y="2353796"/>
                  </a:cubicBezTo>
                  <a:cubicBezTo>
                    <a:pt x="2954289" y="2354272"/>
                    <a:pt x="2957908" y="2356272"/>
                    <a:pt x="2961623" y="2357510"/>
                  </a:cubicBezTo>
                  <a:cubicBezTo>
                    <a:pt x="3045539" y="2386085"/>
                    <a:pt x="3045539" y="2386085"/>
                    <a:pt x="3098402" y="2313886"/>
                  </a:cubicBezTo>
                  <a:cubicBezTo>
                    <a:pt x="3098974" y="2313124"/>
                    <a:pt x="3099545" y="2312266"/>
                    <a:pt x="3100212" y="2311505"/>
                  </a:cubicBezTo>
                  <a:cubicBezTo>
                    <a:pt x="3113071" y="2296646"/>
                    <a:pt x="3112309" y="2283787"/>
                    <a:pt x="3099926" y="2267213"/>
                  </a:cubicBezTo>
                  <a:cubicBezTo>
                    <a:pt x="3015535" y="2154437"/>
                    <a:pt x="2931905" y="2041090"/>
                    <a:pt x="2849133" y="1927075"/>
                  </a:cubicBezTo>
                  <a:cubicBezTo>
                    <a:pt x="2833131" y="1904977"/>
                    <a:pt x="2820939" y="1879831"/>
                    <a:pt x="2809414" y="1854971"/>
                  </a:cubicBezTo>
                  <a:cubicBezTo>
                    <a:pt x="2803508" y="1842017"/>
                    <a:pt x="2797793" y="1825348"/>
                    <a:pt x="2800937" y="1812490"/>
                  </a:cubicBezTo>
                  <a:cubicBezTo>
                    <a:pt x="2821034" y="1731337"/>
                    <a:pt x="2843037" y="1650660"/>
                    <a:pt x="2865707" y="1570174"/>
                  </a:cubicBezTo>
                  <a:cubicBezTo>
                    <a:pt x="2872946" y="1544647"/>
                    <a:pt x="2898473" y="1546837"/>
                    <a:pt x="2917808" y="1545885"/>
                  </a:cubicBezTo>
                  <a:cubicBezTo>
                    <a:pt x="2925428" y="1545504"/>
                    <a:pt x="2937525" y="1559410"/>
                    <a:pt x="2941240" y="1569316"/>
                  </a:cubicBezTo>
                  <a:cubicBezTo>
                    <a:pt x="2961909" y="1623514"/>
                    <a:pt x="2980959" y="1678378"/>
                    <a:pt x="2999914" y="1733242"/>
                  </a:cubicBezTo>
                  <a:cubicBezTo>
                    <a:pt x="3004772" y="1747434"/>
                    <a:pt x="3010010" y="1756673"/>
                    <a:pt x="3028203" y="1756102"/>
                  </a:cubicBezTo>
                  <a:cubicBezTo>
                    <a:pt x="3092211" y="1754387"/>
                    <a:pt x="3156410" y="1757149"/>
                    <a:pt x="3220227" y="1753244"/>
                  </a:cubicBezTo>
                  <a:cubicBezTo>
                    <a:pt x="3280615" y="1749529"/>
                    <a:pt x="3339194" y="1735051"/>
                    <a:pt x="3388820" y="1697047"/>
                  </a:cubicBezTo>
                  <a:cubicBezTo>
                    <a:pt x="3408441" y="1681997"/>
                    <a:pt x="3418252" y="1667138"/>
                    <a:pt x="3398154" y="1641230"/>
                  </a:cubicBezTo>
                  <a:cubicBezTo>
                    <a:pt x="3341385" y="1568078"/>
                    <a:pt x="3287664" y="1492640"/>
                    <a:pt x="3232800" y="1418059"/>
                  </a:cubicBezTo>
                  <a:cubicBezTo>
                    <a:pt x="3210131" y="1387294"/>
                    <a:pt x="3217370" y="1367958"/>
                    <a:pt x="3256136" y="1365291"/>
                  </a:cubicBezTo>
                  <a:cubicBezTo>
                    <a:pt x="3270329" y="1364338"/>
                    <a:pt x="3288616" y="1373006"/>
                    <a:pt x="3299665" y="1383103"/>
                  </a:cubicBezTo>
                  <a:cubicBezTo>
                    <a:pt x="3364245" y="1442348"/>
                    <a:pt x="3425491" y="1505404"/>
                    <a:pt x="3491690" y="1562839"/>
                  </a:cubicBezTo>
                  <a:cubicBezTo>
                    <a:pt x="3516455" y="1584271"/>
                    <a:pt x="3550554" y="1603606"/>
                    <a:pt x="3582082" y="1606750"/>
                  </a:cubicBezTo>
                  <a:cubicBezTo>
                    <a:pt x="3648852" y="1613417"/>
                    <a:pt x="3716670" y="1608750"/>
                    <a:pt x="3788965" y="1608750"/>
                  </a:cubicBezTo>
                  <a:cubicBezTo>
                    <a:pt x="3657044" y="1487687"/>
                    <a:pt x="3527789" y="1369101"/>
                    <a:pt x="3398916" y="1250800"/>
                  </a:cubicBezTo>
                  <a:cubicBezTo>
                    <a:pt x="3428063" y="1213843"/>
                    <a:pt x="3443588" y="1211843"/>
                    <a:pt x="3481688" y="1237846"/>
                  </a:cubicBezTo>
                  <a:cubicBezTo>
                    <a:pt x="3649328" y="1352242"/>
                    <a:pt x="3816587" y="1467113"/>
                    <a:pt x="3984799" y="1580556"/>
                  </a:cubicBezTo>
                  <a:cubicBezTo>
                    <a:pt x="4003563" y="1593224"/>
                    <a:pt x="4027090" y="1603035"/>
                    <a:pt x="4049378" y="1605226"/>
                  </a:cubicBezTo>
                  <a:cubicBezTo>
                    <a:pt x="4098242" y="1610179"/>
                    <a:pt x="4147771" y="1608750"/>
                    <a:pt x="4197016" y="1611131"/>
                  </a:cubicBezTo>
                  <a:cubicBezTo>
                    <a:pt x="4365989" y="1619513"/>
                    <a:pt x="4522200" y="1586271"/>
                    <a:pt x="4655264" y="1474066"/>
                  </a:cubicBezTo>
                  <a:cubicBezTo>
                    <a:pt x="4678790" y="1454254"/>
                    <a:pt x="4679457" y="1433204"/>
                    <a:pt x="4653454" y="1415583"/>
                  </a:cubicBezTo>
                  <a:cubicBezTo>
                    <a:pt x="4645358" y="1410058"/>
                    <a:pt x="4636309" y="1405867"/>
                    <a:pt x="4627546" y="1401486"/>
                  </a:cubicBezTo>
                  <a:cubicBezTo>
                    <a:pt x="4345701" y="1260897"/>
                    <a:pt x="4063475" y="1121165"/>
                    <a:pt x="3782107" y="979528"/>
                  </a:cubicBezTo>
                  <a:cubicBezTo>
                    <a:pt x="3640565" y="908281"/>
                    <a:pt x="3500643" y="833605"/>
                    <a:pt x="3359864" y="760930"/>
                  </a:cubicBezTo>
                  <a:cubicBezTo>
                    <a:pt x="3306142" y="733212"/>
                    <a:pt x="3253946" y="727973"/>
                    <a:pt x="3202796" y="769407"/>
                  </a:cubicBezTo>
                  <a:cubicBezTo>
                    <a:pt x="3174602" y="792267"/>
                    <a:pt x="3143360" y="811603"/>
                    <a:pt x="3112309" y="830653"/>
                  </a:cubicBezTo>
                  <a:cubicBezTo>
                    <a:pt x="3096402" y="840463"/>
                    <a:pt x="3092116" y="851893"/>
                    <a:pt x="3094402" y="869705"/>
                  </a:cubicBezTo>
                  <a:cubicBezTo>
                    <a:pt x="3097450" y="893041"/>
                    <a:pt x="3098498" y="916759"/>
                    <a:pt x="3098974" y="940381"/>
                  </a:cubicBezTo>
                  <a:cubicBezTo>
                    <a:pt x="3099545" y="969337"/>
                    <a:pt x="3086972" y="988958"/>
                    <a:pt x="3057159" y="996102"/>
                  </a:cubicBezTo>
                  <a:cubicBezTo>
                    <a:pt x="2991151" y="1011818"/>
                    <a:pt x="2925619" y="1030297"/>
                    <a:pt x="2859134" y="1043346"/>
                  </a:cubicBezTo>
                  <a:cubicBezTo>
                    <a:pt x="2822654" y="1050490"/>
                    <a:pt x="2790745" y="1059253"/>
                    <a:pt x="2774457" y="1096305"/>
                  </a:cubicBezTo>
                  <a:cubicBezTo>
                    <a:pt x="2773886" y="1097734"/>
                    <a:pt x="2771219" y="1098210"/>
                    <a:pt x="2767599" y="1100115"/>
                  </a:cubicBezTo>
                  <a:cubicBezTo>
                    <a:pt x="2753597" y="1093828"/>
                    <a:pt x="2737786" y="1088113"/>
                    <a:pt x="2723403" y="1079922"/>
                  </a:cubicBezTo>
                  <a:cubicBezTo>
                    <a:pt x="2691875" y="1061920"/>
                    <a:pt x="2661967" y="1063634"/>
                    <a:pt x="2631296" y="1081922"/>
                  </a:cubicBezTo>
                  <a:cubicBezTo>
                    <a:pt x="2611865" y="1093543"/>
                    <a:pt x="2590434" y="1101829"/>
                    <a:pt x="2571479" y="1114021"/>
                  </a:cubicBezTo>
                  <a:cubicBezTo>
                    <a:pt x="2550143" y="1127833"/>
                    <a:pt x="2531665" y="1129547"/>
                    <a:pt x="2509472" y="1114974"/>
                  </a:cubicBezTo>
                  <a:cubicBezTo>
                    <a:pt x="2487374" y="1100401"/>
                    <a:pt x="2462513" y="1090209"/>
                    <a:pt x="2439177" y="1077541"/>
                  </a:cubicBezTo>
                  <a:cubicBezTo>
                    <a:pt x="2414888" y="1064301"/>
                    <a:pt x="2390695" y="1062872"/>
                    <a:pt x="2365739" y="1075540"/>
                  </a:cubicBezTo>
                  <a:cubicBezTo>
                    <a:pt x="2353452" y="1081732"/>
                    <a:pt x="2340117" y="1086113"/>
                    <a:pt x="2328401" y="1093162"/>
                  </a:cubicBezTo>
                  <a:cubicBezTo>
                    <a:pt x="2313161" y="1102210"/>
                    <a:pt x="2302589" y="1099734"/>
                    <a:pt x="2295445" y="1083637"/>
                  </a:cubicBezTo>
                  <a:cubicBezTo>
                    <a:pt x="2285158" y="1060491"/>
                    <a:pt x="2266679" y="1052395"/>
                    <a:pt x="2242390" y="1048013"/>
                  </a:cubicBezTo>
                  <a:cubicBezTo>
                    <a:pt x="2190098" y="1038583"/>
                    <a:pt x="2137806" y="1028201"/>
                    <a:pt x="2086752" y="1013723"/>
                  </a:cubicBezTo>
                  <a:cubicBezTo>
                    <a:pt x="1979691" y="983243"/>
                    <a:pt x="1972928" y="1004103"/>
                    <a:pt x="1984263" y="865514"/>
                  </a:cubicBezTo>
                  <a:cubicBezTo>
                    <a:pt x="1985120" y="855322"/>
                    <a:pt x="1978643" y="840559"/>
                    <a:pt x="1970642" y="834463"/>
                  </a:cubicBezTo>
                  <a:cubicBezTo>
                    <a:pt x="1940829" y="811888"/>
                    <a:pt x="1907206" y="794267"/>
                    <a:pt x="1878345" y="770645"/>
                  </a:cubicBezTo>
                  <a:cubicBezTo>
                    <a:pt x="1826338" y="728259"/>
                    <a:pt x="1773475" y="733307"/>
                    <a:pt x="1718611" y="761406"/>
                  </a:cubicBezTo>
                  <a:cubicBezTo>
                    <a:pt x="1628409" y="807697"/>
                    <a:pt x="1538779" y="855132"/>
                    <a:pt x="1448196" y="900757"/>
                  </a:cubicBezTo>
                  <a:cubicBezTo>
                    <a:pt x="1115869" y="1068111"/>
                    <a:pt x="783351" y="1234894"/>
                    <a:pt x="450929" y="1402153"/>
                  </a:cubicBezTo>
                  <a:cubicBezTo>
                    <a:pt x="438737" y="1408249"/>
                    <a:pt x="423401" y="1414059"/>
                    <a:pt x="417210" y="1424536"/>
                  </a:cubicBezTo>
                  <a:cubicBezTo>
                    <a:pt x="410828" y="1435300"/>
                    <a:pt x="407685" y="1459588"/>
                    <a:pt x="413781" y="1464256"/>
                  </a:cubicBezTo>
                  <a:cubicBezTo>
                    <a:pt x="496744" y="1528454"/>
                    <a:pt x="583040" y="1591129"/>
                    <a:pt x="691339" y="1599511"/>
                  </a:cubicBezTo>
                  <a:cubicBezTo>
                    <a:pt x="796114" y="1607512"/>
                    <a:pt x="901747" y="1604178"/>
                    <a:pt x="1006998" y="1607321"/>
                  </a:cubicBezTo>
                  <a:cubicBezTo>
                    <a:pt x="1042336" y="1608369"/>
                    <a:pt x="1071768" y="1597606"/>
                    <a:pt x="1100438" y="1577889"/>
                  </a:cubicBezTo>
                  <a:cubicBezTo>
                    <a:pt x="1263506" y="1465684"/>
                    <a:pt x="1427241" y="1354242"/>
                    <a:pt x="1590785" y="1242704"/>
                  </a:cubicBezTo>
                  <a:cubicBezTo>
                    <a:pt x="1601358" y="1235560"/>
                    <a:pt x="1612883" y="1223845"/>
                    <a:pt x="1623551" y="1224226"/>
                  </a:cubicBezTo>
                  <a:cubicBezTo>
                    <a:pt x="1640315" y="1224892"/>
                    <a:pt x="1656889" y="1233941"/>
                    <a:pt x="1673462" y="1239561"/>
                  </a:cubicBezTo>
                  <a:cubicBezTo>
                    <a:pt x="1668033" y="1250419"/>
                    <a:pt x="1665175" y="1264040"/>
                    <a:pt x="1656889" y="1271755"/>
                  </a:cubicBezTo>
                  <a:cubicBezTo>
                    <a:pt x="1544113" y="1376245"/>
                    <a:pt x="1430575" y="1479877"/>
                    <a:pt x="1317227" y="1583699"/>
                  </a:cubicBezTo>
                  <a:cubicBezTo>
                    <a:pt x="1308940" y="1591224"/>
                    <a:pt x="1300082" y="1598177"/>
                    <a:pt x="1291510" y="1605416"/>
                  </a:cubicBezTo>
                  <a:cubicBezTo>
                    <a:pt x="1350946" y="1611988"/>
                    <a:pt x="1405810" y="1611893"/>
                    <a:pt x="1460769" y="1611988"/>
                  </a:cubicBezTo>
                  <a:cubicBezTo>
                    <a:pt x="1511156" y="1612084"/>
                    <a:pt x="1555257" y="1596844"/>
                    <a:pt x="1592119" y="1561220"/>
                  </a:cubicBezTo>
                  <a:cubicBezTo>
                    <a:pt x="1652983" y="1502260"/>
                    <a:pt x="1714610" y="1444063"/>
                    <a:pt x="1775951" y="1385579"/>
                  </a:cubicBezTo>
                  <a:cubicBezTo>
                    <a:pt x="1807765" y="1355194"/>
                    <a:pt x="1830815" y="1356052"/>
                    <a:pt x="1865677" y="1390723"/>
                  </a:cubicBezTo>
                  <a:cubicBezTo>
                    <a:pt x="1859486" y="1399771"/>
                    <a:pt x="1853199" y="1409487"/>
                    <a:pt x="1846341" y="1418726"/>
                  </a:cubicBezTo>
                  <a:cubicBezTo>
                    <a:pt x="1790905" y="1494164"/>
                    <a:pt x="1736041" y="1569983"/>
                    <a:pt x="1679463" y="1644564"/>
                  </a:cubicBezTo>
                  <a:cubicBezTo>
                    <a:pt x="1665366" y="1663138"/>
                    <a:pt x="1665747" y="1679235"/>
                    <a:pt x="1683368" y="1689427"/>
                  </a:cubicBezTo>
                  <a:cubicBezTo>
                    <a:pt x="1716991" y="1708953"/>
                    <a:pt x="1751567" y="1734956"/>
                    <a:pt x="1788143" y="1739433"/>
                  </a:cubicBezTo>
                  <a:cubicBezTo>
                    <a:pt x="1877583" y="1750482"/>
                    <a:pt x="1968356" y="1751339"/>
                    <a:pt x="2058653" y="1754673"/>
                  </a:cubicBezTo>
                  <a:cubicBezTo>
                    <a:pt x="2065130" y="1754863"/>
                    <a:pt x="2075036" y="1742671"/>
                    <a:pt x="2078275" y="1734289"/>
                  </a:cubicBezTo>
                  <a:cubicBezTo>
                    <a:pt x="2098087" y="1681807"/>
                    <a:pt x="2116089" y="1628657"/>
                    <a:pt x="2135425" y="1576079"/>
                  </a:cubicBezTo>
                  <a:cubicBezTo>
                    <a:pt x="2140378" y="1562554"/>
                    <a:pt x="2140187" y="1541694"/>
                    <a:pt x="2163428" y="1545028"/>
                  </a:cubicBezTo>
                  <a:cubicBezTo>
                    <a:pt x="2186383" y="1548361"/>
                    <a:pt x="2210101" y="1549123"/>
                    <a:pt x="2217625" y="1580175"/>
                  </a:cubicBezTo>
                  <a:cubicBezTo>
                    <a:pt x="2233723" y="1646088"/>
                    <a:pt x="2250773" y="1711906"/>
                    <a:pt x="2270870" y="1776771"/>
                  </a:cubicBezTo>
                  <a:cubicBezTo>
                    <a:pt x="2282300" y="1813633"/>
                    <a:pt x="2278681" y="1846399"/>
                    <a:pt x="2260488" y="1878784"/>
                  </a:cubicBezTo>
                  <a:cubicBezTo>
                    <a:pt x="2251344" y="1895071"/>
                    <a:pt x="2242295" y="1911550"/>
                    <a:pt x="2231341" y="1926599"/>
                  </a:cubicBezTo>
                  <a:cubicBezTo>
                    <a:pt x="2158761" y="2026040"/>
                    <a:pt x="2085799" y="2125291"/>
                    <a:pt x="2012647" y="2224351"/>
                  </a:cubicBezTo>
                  <a:cubicBezTo>
                    <a:pt x="1959498" y="2296265"/>
                    <a:pt x="1959498" y="2295979"/>
                    <a:pt x="2020363" y="2361511"/>
                  </a:cubicBezTo>
                  <a:cubicBezTo>
                    <a:pt x="2035507" y="2377798"/>
                    <a:pt x="2051605" y="2382561"/>
                    <a:pt x="2073227" y="2374560"/>
                  </a:cubicBezTo>
                  <a:cubicBezTo>
                    <a:pt x="2111041" y="2360558"/>
                    <a:pt x="2149046" y="2346556"/>
                    <a:pt x="2188003" y="2336460"/>
                  </a:cubicBezTo>
                  <a:cubicBezTo>
                    <a:pt x="2209434" y="2330840"/>
                    <a:pt x="2221245" y="2319791"/>
                    <a:pt x="2231437" y="2301408"/>
                  </a:cubicBezTo>
                  <a:cubicBezTo>
                    <a:pt x="2266203" y="2238448"/>
                    <a:pt x="2302684" y="2176535"/>
                    <a:pt x="2337545" y="2113670"/>
                  </a:cubicBezTo>
                  <a:cubicBezTo>
                    <a:pt x="2346975" y="2096621"/>
                    <a:pt x="2358024" y="2092430"/>
                    <a:pt x="2376026" y="2098716"/>
                  </a:cubicBezTo>
                  <a:cubicBezTo>
                    <a:pt x="2409173" y="2110241"/>
                    <a:pt x="2414603" y="2118909"/>
                    <a:pt x="2406506" y="2153771"/>
                  </a:cubicBezTo>
                  <a:cubicBezTo>
                    <a:pt x="2395648" y="2200633"/>
                    <a:pt x="2384504" y="2247401"/>
                    <a:pt x="2373931" y="2292169"/>
                  </a:cubicBezTo>
                  <a:cubicBezTo>
                    <a:pt x="2484040" y="2292169"/>
                    <a:pt x="2592815" y="2292169"/>
                    <a:pt x="2704734" y="2292169"/>
                  </a:cubicBezTo>
                  <a:cubicBezTo>
                    <a:pt x="2704163" y="2290359"/>
                    <a:pt x="2704353" y="2286454"/>
                    <a:pt x="2703591" y="2282834"/>
                  </a:cubicBezTo>
                  <a:close/>
                  <a:moveTo>
                    <a:pt x="469121" y="4555309"/>
                  </a:moveTo>
                  <a:cubicBezTo>
                    <a:pt x="501506" y="4609316"/>
                    <a:pt x="527700" y="4667132"/>
                    <a:pt x="560847" y="4721615"/>
                  </a:cubicBezTo>
                  <a:cubicBezTo>
                    <a:pt x="586850" y="4764382"/>
                    <a:pt x="606186" y="4808007"/>
                    <a:pt x="647334" y="4841630"/>
                  </a:cubicBezTo>
                  <a:cubicBezTo>
                    <a:pt x="672861" y="4862490"/>
                    <a:pt x="695816" y="4886017"/>
                    <a:pt x="725820" y="4901066"/>
                  </a:cubicBezTo>
                  <a:cubicBezTo>
                    <a:pt x="746013" y="4911258"/>
                    <a:pt x="765634" y="4922688"/>
                    <a:pt x="785732" y="4932975"/>
                  </a:cubicBezTo>
                  <a:cubicBezTo>
                    <a:pt x="1114916" y="5102234"/>
                    <a:pt x="1455816" y="5236918"/>
                    <a:pt x="1825386" y="5287877"/>
                  </a:cubicBezTo>
                  <a:cubicBezTo>
                    <a:pt x="1862629" y="5293020"/>
                    <a:pt x="1863296" y="5294068"/>
                    <a:pt x="1854247" y="5329882"/>
                  </a:cubicBezTo>
                  <a:cubicBezTo>
                    <a:pt x="1841960" y="5378459"/>
                    <a:pt x="1829005" y="5426847"/>
                    <a:pt x="1815671" y="5477900"/>
                  </a:cubicBezTo>
                  <a:cubicBezTo>
                    <a:pt x="1980358" y="5500951"/>
                    <a:pt x="2134282" y="5475233"/>
                    <a:pt x="2277919" y="5393604"/>
                  </a:cubicBezTo>
                  <a:cubicBezTo>
                    <a:pt x="2410697" y="5318166"/>
                    <a:pt x="2524712" y="5221868"/>
                    <a:pt x="2616723" y="5091757"/>
                  </a:cubicBezTo>
                  <a:cubicBezTo>
                    <a:pt x="2329544" y="5076993"/>
                    <a:pt x="2081323" y="4964122"/>
                    <a:pt x="1828244" y="4850489"/>
                  </a:cubicBezTo>
                  <a:cubicBezTo>
                    <a:pt x="1837006" y="4925164"/>
                    <a:pt x="1857771" y="4989268"/>
                    <a:pt x="1888727" y="5049942"/>
                  </a:cubicBezTo>
                  <a:cubicBezTo>
                    <a:pt x="1893299" y="5058896"/>
                    <a:pt x="1905967" y="5067182"/>
                    <a:pt x="1916255" y="5069278"/>
                  </a:cubicBezTo>
                  <a:cubicBezTo>
                    <a:pt x="1974071" y="5080994"/>
                    <a:pt x="2032079" y="5092900"/>
                    <a:pt x="2090562" y="5100329"/>
                  </a:cubicBezTo>
                  <a:cubicBezTo>
                    <a:pt x="2147807" y="5107664"/>
                    <a:pt x="2205815" y="5109664"/>
                    <a:pt x="2264489" y="5114045"/>
                  </a:cubicBezTo>
                  <a:cubicBezTo>
                    <a:pt x="2270013" y="5139477"/>
                    <a:pt x="2251820" y="5150335"/>
                    <a:pt x="2232580" y="5153860"/>
                  </a:cubicBezTo>
                  <a:cubicBezTo>
                    <a:pt x="2185336" y="5162528"/>
                    <a:pt x="2137615" y="5171576"/>
                    <a:pt x="2089800" y="5173291"/>
                  </a:cubicBezTo>
                  <a:cubicBezTo>
                    <a:pt x="2004456" y="5176339"/>
                    <a:pt x="1918922" y="5174148"/>
                    <a:pt x="1831291" y="5174148"/>
                  </a:cubicBezTo>
                  <a:cubicBezTo>
                    <a:pt x="1829863" y="5156241"/>
                    <a:pt x="1828624" y="5142716"/>
                    <a:pt x="1827577" y="5129190"/>
                  </a:cubicBezTo>
                  <a:cubicBezTo>
                    <a:pt x="1823386" y="5074612"/>
                    <a:pt x="1805193" y="5034416"/>
                    <a:pt x="1752139" y="5003174"/>
                  </a:cubicBezTo>
                  <a:cubicBezTo>
                    <a:pt x="1598691" y="4912687"/>
                    <a:pt x="1448291" y="4816960"/>
                    <a:pt x="1300082" y="4718091"/>
                  </a:cubicBezTo>
                  <a:cubicBezTo>
                    <a:pt x="1239218" y="4677514"/>
                    <a:pt x="1184068" y="4626651"/>
                    <a:pt x="1131871" y="4574930"/>
                  </a:cubicBezTo>
                  <a:cubicBezTo>
                    <a:pt x="1087770" y="4531306"/>
                    <a:pt x="1088722" y="4479014"/>
                    <a:pt x="1123203" y="4427007"/>
                  </a:cubicBezTo>
                  <a:cubicBezTo>
                    <a:pt x="1126918" y="4421388"/>
                    <a:pt x="1130918" y="4416054"/>
                    <a:pt x="1135585" y="4409386"/>
                  </a:cubicBezTo>
                  <a:cubicBezTo>
                    <a:pt x="1094628" y="4357379"/>
                    <a:pt x="1061005" y="4302325"/>
                    <a:pt x="1059957" y="4233554"/>
                  </a:cubicBezTo>
                  <a:cubicBezTo>
                    <a:pt x="1059957" y="4230792"/>
                    <a:pt x="1058243" y="4227935"/>
                    <a:pt x="1056814" y="4225363"/>
                  </a:cubicBezTo>
                  <a:cubicBezTo>
                    <a:pt x="1024524" y="4166974"/>
                    <a:pt x="1000140" y="4106586"/>
                    <a:pt x="1012713" y="4036291"/>
                  </a:cubicBezTo>
                  <a:cubicBezTo>
                    <a:pt x="996901" y="4040482"/>
                    <a:pt x="984805" y="4045626"/>
                    <a:pt x="972422" y="4046388"/>
                  </a:cubicBezTo>
                  <a:cubicBezTo>
                    <a:pt x="959944" y="4047150"/>
                    <a:pt x="947086" y="4041530"/>
                    <a:pt x="934608" y="4042102"/>
                  </a:cubicBezTo>
                  <a:cubicBezTo>
                    <a:pt x="913367" y="4043149"/>
                    <a:pt x="890888" y="4043531"/>
                    <a:pt x="871552" y="4050960"/>
                  </a:cubicBezTo>
                  <a:cubicBezTo>
                    <a:pt x="861742" y="4054675"/>
                    <a:pt x="857932" y="4073439"/>
                    <a:pt x="851074" y="4085250"/>
                  </a:cubicBezTo>
                  <a:cubicBezTo>
                    <a:pt x="829547" y="4122398"/>
                    <a:pt x="806021" y="4162022"/>
                    <a:pt x="761825" y="4170118"/>
                  </a:cubicBezTo>
                  <a:cubicBezTo>
                    <a:pt x="728487" y="4176309"/>
                    <a:pt x="712294" y="4193168"/>
                    <a:pt x="695054" y="4218124"/>
                  </a:cubicBezTo>
                  <a:cubicBezTo>
                    <a:pt x="667717" y="4257843"/>
                    <a:pt x="634189" y="4292229"/>
                    <a:pt x="580564" y="4290323"/>
                  </a:cubicBezTo>
                  <a:cubicBezTo>
                    <a:pt x="563419" y="4289657"/>
                    <a:pt x="554179" y="4295181"/>
                    <a:pt x="544464" y="4308326"/>
                  </a:cubicBezTo>
                  <a:cubicBezTo>
                    <a:pt x="509602" y="4354998"/>
                    <a:pt x="470359" y="4395861"/>
                    <a:pt x="402732" y="4394051"/>
                  </a:cubicBezTo>
                  <a:cubicBezTo>
                    <a:pt x="427021" y="4448724"/>
                    <a:pt x="438451" y="4504445"/>
                    <a:pt x="469121" y="4555309"/>
                  </a:cubicBezTo>
                  <a:close/>
                  <a:moveTo>
                    <a:pt x="3738101" y="2622877"/>
                  </a:moveTo>
                  <a:cubicBezTo>
                    <a:pt x="3747150" y="2643070"/>
                    <a:pt x="3759914" y="2651928"/>
                    <a:pt x="3782488" y="2654690"/>
                  </a:cubicBezTo>
                  <a:cubicBezTo>
                    <a:pt x="3843543" y="2662120"/>
                    <a:pt x="3903455" y="2674312"/>
                    <a:pt x="3945461" y="2726509"/>
                  </a:cubicBezTo>
                  <a:cubicBezTo>
                    <a:pt x="3949175" y="2731081"/>
                    <a:pt x="3957176" y="2733557"/>
                    <a:pt x="3963558" y="2734415"/>
                  </a:cubicBezTo>
                  <a:cubicBezTo>
                    <a:pt x="4013374" y="2740891"/>
                    <a:pt x="4056236" y="2759370"/>
                    <a:pt x="4097670" y="2789850"/>
                  </a:cubicBezTo>
                  <a:cubicBezTo>
                    <a:pt x="4136723" y="2818520"/>
                    <a:pt x="4184824" y="2834808"/>
                    <a:pt x="4228639" y="2857001"/>
                  </a:cubicBezTo>
                  <a:cubicBezTo>
                    <a:pt x="4233687" y="2859573"/>
                    <a:pt x="4236831" y="2865669"/>
                    <a:pt x="4241784" y="2868717"/>
                  </a:cubicBezTo>
                  <a:cubicBezTo>
                    <a:pt x="4248165" y="2872717"/>
                    <a:pt x="4255214" y="2877480"/>
                    <a:pt x="4262262" y="2878051"/>
                  </a:cubicBezTo>
                  <a:cubicBezTo>
                    <a:pt x="4301600" y="2881195"/>
                    <a:pt x="4332652" y="2901197"/>
                    <a:pt x="4362370" y="2924724"/>
                  </a:cubicBezTo>
                  <a:cubicBezTo>
                    <a:pt x="4369514" y="2930439"/>
                    <a:pt x="4380372" y="2937964"/>
                    <a:pt x="4387421" y="2936154"/>
                  </a:cubicBezTo>
                  <a:cubicBezTo>
                    <a:pt x="4417234" y="2928820"/>
                    <a:pt x="4434188" y="2944631"/>
                    <a:pt x="4452571" y="2963967"/>
                  </a:cubicBezTo>
                  <a:cubicBezTo>
                    <a:pt x="4470764" y="2983112"/>
                    <a:pt x="4491720" y="3000067"/>
                    <a:pt x="4513056" y="3015783"/>
                  </a:cubicBezTo>
                  <a:cubicBezTo>
                    <a:pt x="4740989" y="3183042"/>
                    <a:pt x="5042360" y="3136084"/>
                    <a:pt x="5191902" y="2910341"/>
                  </a:cubicBezTo>
                  <a:cubicBezTo>
                    <a:pt x="5340302" y="2686313"/>
                    <a:pt x="5288581" y="2361892"/>
                    <a:pt x="5074935" y="2179583"/>
                  </a:cubicBezTo>
                  <a:cubicBezTo>
                    <a:pt x="5018261" y="2131196"/>
                    <a:pt x="4955015" y="2094620"/>
                    <a:pt x="4881102" y="2073284"/>
                  </a:cubicBezTo>
                  <a:cubicBezTo>
                    <a:pt x="4880435" y="2122052"/>
                    <a:pt x="4866147" y="2169582"/>
                    <a:pt x="4904628" y="2210540"/>
                  </a:cubicBezTo>
                  <a:cubicBezTo>
                    <a:pt x="4916534" y="2223208"/>
                    <a:pt x="4918344" y="2244925"/>
                    <a:pt x="4926345" y="2261689"/>
                  </a:cubicBezTo>
                  <a:cubicBezTo>
                    <a:pt x="4932727" y="2275119"/>
                    <a:pt x="4938918" y="2290454"/>
                    <a:pt x="4949681" y="2299693"/>
                  </a:cubicBezTo>
                  <a:cubicBezTo>
                    <a:pt x="5056076" y="2390848"/>
                    <a:pt x="5108368" y="2505910"/>
                    <a:pt x="5103415" y="2645832"/>
                  </a:cubicBezTo>
                  <a:cubicBezTo>
                    <a:pt x="5098843" y="2775372"/>
                    <a:pt x="5021214" y="2886910"/>
                    <a:pt x="4908628" y="2927867"/>
                  </a:cubicBezTo>
                  <a:cubicBezTo>
                    <a:pt x="4781851" y="2974064"/>
                    <a:pt x="4645167" y="2921866"/>
                    <a:pt x="4559252" y="2824711"/>
                  </a:cubicBezTo>
                  <a:cubicBezTo>
                    <a:pt x="4553632" y="2818330"/>
                    <a:pt x="4553156" y="2804614"/>
                    <a:pt x="4554775" y="2795089"/>
                  </a:cubicBezTo>
                  <a:cubicBezTo>
                    <a:pt x="4568681" y="2712316"/>
                    <a:pt x="4539249" y="2645356"/>
                    <a:pt x="4469622" y="2599636"/>
                  </a:cubicBezTo>
                  <a:cubicBezTo>
                    <a:pt x="4460763" y="2593825"/>
                    <a:pt x="4451905" y="2580300"/>
                    <a:pt x="4451905" y="2570299"/>
                  </a:cubicBezTo>
                  <a:cubicBezTo>
                    <a:pt x="4451905" y="2536009"/>
                    <a:pt x="4455810" y="2501719"/>
                    <a:pt x="4458191" y="2467524"/>
                  </a:cubicBezTo>
                  <a:cubicBezTo>
                    <a:pt x="4459906" y="2441711"/>
                    <a:pt x="4468097" y="2416184"/>
                    <a:pt x="4450762" y="2391038"/>
                  </a:cubicBezTo>
                  <a:cubicBezTo>
                    <a:pt x="4413043" y="2336365"/>
                    <a:pt x="4385611" y="2278072"/>
                    <a:pt x="4405899" y="2201586"/>
                  </a:cubicBezTo>
                  <a:cubicBezTo>
                    <a:pt x="4395421" y="2213397"/>
                    <a:pt x="4389993" y="2218826"/>
                    <a:pt x="4385230" y="2224922"/>
                  </a:cubicBezTo>
                  <a:cubicBezTo>
                    <a:pt x="4304172" y="2329031"/>
                    <a:pt x="4271882" y="2448093"/>
                    <a:pt x="4276454" y="2578585"/>
                  </a:cubicBezTo>
                  <a:cubicBezTo>
                    <a:pt x="4276836" y="2588682"/>
                    <a:pt x="4276645" y="2601731"/>
                    <a:pt x="4271025" y="2608589"/>
                  </a:cubicBezTo>
                  <a:cubicBezTo>
                    <a:pt x="4235592" y="2651452"/>
                    <a:pt x="4187776" y="2674312"/>
                    <a:pt x="4133579" y="2689742"/>
                  </a:cubicBezTo>
                  <a:cubicBezTo>
                    <a:pt x="4074810" y="2563822"/>
                    <a:pt x="4016898" y="2439425"/>
                    <a:pt x="3957938" y="2313124"/>
                  </a:cubicBezTo>
                  <a:cubicBezTo>
                    <a:pt x="3856592" y="2360177"/>
                    <a:pt x="3758866" y="2405516"/>
                    <a:pt x="3659044" y="2451903"/>
                  </a:cubicBezTo>
                  <a:cubicBezTo>
                    <a:pt x="3686381" y="2510577"/>
                    <a:pt x="3712955" y="2566489"/>
                    <a:pt x="3738101" y="2622877"/>
                  </a:cubicBezTo>
                  <a:close/>
                  <a:moveTo>
                    <a:pt x="2250487" y="457558"/>
                  </a:moveTo>
                  <a:cubicBezTo>
                    <a:pt x="2227722" y="415172"/>
                    <a:pt x="2204576" y="373072"/>
                    <a:pt x="2182383" y="330400"/>
                  </a:cubicBezTo>
                  <a:cubicBezTo>
                    <a:pt x="2161619" y="290299"/>
                    <a:pt x="2162476" y="290585"/>
                    <a:pt x="2197814" y="263820"/>
                  </a:cubicBezTo>
                  <a:cubicBezTo>
                    <a:pt x="2210387" y="254295"/>
                    <a:pt x="2220388" y="251818"/>
                    <a:pt x="2234675" y="260772"/>
                  </a:cubicBezTo>
                  <a:cubicBezTo>
                    <a:pt x="2257154" y="274774"/>
                    <a:pt x="2281824" y="285442"/>
                    <a:pt x="2304303" y="299634"/>
                  </a:cubicBezTo>
                  <a:cubicBezTo>
                    <a:pt x="2338879" y="321446"/>
                    <a:pt x="2375455" y="328780"/>
                    <a:pt x="2416412" y="328590"/>
                  </a:cubicBezTo>
                  <a:cubicBezTo>
                    <a:pt x="2740643" y="327447"/>
                    <a:pt x="3064874" y="328018"/>
                    <a:pt x="3389105" y="328018"/>
                  </a:cubicBezTo>
                  <a:cubicBezTo>
                    <a:pt x="3400821" y="328018"/>
                    <a:pt x="3412441" y="328018"/>
                    <a:pt x="3428539" y="328018"/>
                  </a:cubicBezTo>
                  <a:cubicBezTo>
                    <a:pt x="3428539" y="348307"/>
                    <a:pt x="3428348" y="365737"/>
                    <a:pt x="3428539" y="383073"/>
                  </a:cubicBezTo>
                  <a:cubicBezTo>
                    <a:pt x="3428920" y="415363"/>
                    <a:pt x="3440350" y="430126"/>
                    <a:pt x="3472163" y="435460"/>
                  </a:cubicBezTo>
                  <a:cubicBezTo>
                    <a:pt x="3487499" y="438032"/>
                    <a:pt x="3503786" y="438699"/>
                    <a:pt x="3519122" y="436508"/>
                  </a:cubicBezTo>
                  <a:cubicBezTo>
                    <a:pt x="3616753" y="422697"/>
                    <a:pt x="3699906" y="374119"/>
                    <a:pt x="3784107" y="321637"/>
                  </a:cubicBezTo>
                  <a:cubicBezTo>
                    <a:pt x="3772106" y="313159"/>
                    <a:pt x="3759437" y="305539"/>
                    <a:pt x="3747150" y="306206"/>
                  </a:cubicBezTo>
                  <a:cubicBezTo>
                    <a:pt x="3720671" y="307540"/>
                    <a:pt x="3694477" y="313159"/>
                    <a:pt x="3668188" y="316969"/>
                  </a:cubicBezTo>
                  <a:cubicBezTo>
                    <a:pt x="3640565" y="320875"/>
                    <a:pt x="3615229" y="317065"/>
                    <a:pt x="3594845" y="295538"/>
                  </a:cubicBezTo>
                  <a:cubicBezTo>
                    <a:pt x="3584749" y="284870"/>
                    <a:pt x="3581510" y="275631"/>
                    <a:pt x="3592369" y="262486"/>
                  </a:cubicBezTo>
                  <a:cubicBezTo>
                    <a:pt x="3611324" y="239817"/>
                    <a:pt x="3628278" y="215623"/>
                    <a:pt x="3646375" y="192192"/>
                  </a:cubicBezTo>
                  <a:cubicBezTo>
                    <a:pt x="3657710" y="177428"/>
                    <a:pt x="3657424" y="164093"/>
                    <a:pt x="3642565" y="150568"/>
                  </a:cubicBezTo>
                  <a:cubicBezTo>
                    <a:pt x="3605323" y="167617"/>
                    <a:pt x="3569509" y="186382"/>
                    <a:pt x="3532075" y="200764"/>
                  </a:cubicBezTo>
                  <a:cubicBezTo>
                    <a:pt x="3479688" y="220767"/>
                    <a:pt x="3471592" y="214195"/>
                    <a:pt x="3470068" y="158569"/>
                  </a:cubicBezTo>
                  <a:cubicBezTo>
                    <a:pt x="3468830" y="112849"/>
                    <a:pt x="3456542" y="100466"/>
                    <a:pt x="3411584" y="100466"/>
                  </a:cubicBezTo>
                  <a:cubicBezTo>
                    <a:pt x="3107070" y="100466"/>
                    <a:pt x="2802556" y="100942"/>
                    <a:pt x="2498041" y="99704"/>
                  </a:cubicBezTo>
                  <a:cubicBezTo>
                    <a:pt x="2465371" y="99609"/>
                    <a:pt x="2431081" y="93132"/>
                    <a:pt x="2400315" y="82083"/>
                  </a:cubicBezTo>
                  <a:cubicBezTo>
                    <a:pt x="2338403" y="59794"/>
                    <a:pt x="2278395" y="31886"/>
                    <a:pt x="2217340" y="7121"/>
                  </a:cubicBezTo>
                  <a:cubicBezTo>
                    <a:pt x="2206862" y="2835"/>
                    <a:pt x="2193146" y="-2309"/>
                    <a:pt x="2183812" y="1120"/>
                  </a:cubicBezTo>
                  <a:cubicBezTo>
                    <a:pt x="2139711" y="17313"/>
                    <a:pt x="2092943" y="30648"/>
                    <a:pt x="2053986" y="55603"/>
                  </a:cubicBezTo>
                  <a:cubicBezTo>
                    <a:pt x="1986930" y="98656"/>
                    <a:pt x="1954164" y="160283"/>
                    <a:pt x="2018648" y="239150"/>
                  </a:cubicBezTo>
                  <a:cubicBezTo>
                    <a:pt x="2078465" y="312207"/>
                    <a:pt x="2142188" y="382025"/>
                    <a:pt x="2205815" y="451843"/>
                  </a:cubicBezTo>
                  <a:cubicBezTo>
                    <a:pt x="2214387" y="461273"/>
                    <a:pt x="2232485" y="462130"/>
                    <a:pt x="2246105" y="466988"/>
                  </a:cubicBezTo>
                  <a:cubicBezTo>
                    <a:pt x="2247724" y="463654"/>
                    <a:pt x="2249058" y="460606"/>
                    <a:pt x="2250487" y="457558"/>
                  </a:cubicBezTo>
                  <a:close/>
                  <a:moveTo>
                    <a:pt x="332533" y="4157545"/>
                  </a:moveTo>
                  <a:cubicBezTo>
                    <a:pt x="347392" y="4151925"/>
                    <a:pt x="368442" y="4150782"/>
                    <a:pt x="376157" y="4140019"/>
                  </a:cubicBezTo>
                  <a:cubicBezTo>
                    <a:pt x="408733" y="4094965"/>
                    <a:pt x="454072" y="4072296"/>
                    <a:pt x="504268" y="4055437"/>
                  </a:cubicBezTo>
                  <a:cubicBezTo>
                    <a:pt x="511793" y="4052960"/>
                    <a:pt x="520270" y="4047722"/>
                    <a:pt x="524176" y="4041244"/>
                  </a:cubicBezTo>
                  <a:cubicBezTo>
                    <a:pt x="548941" y="3999525"/>
                    <a:pt x="585802" y="3971140"/>
                    <a:pt x="629713" y="3955139"/>
                  </a:cubicBezTo>
                  <a:cubicBezTo>
                    <a:pt x="659050" y="3944375"/>
                    <a:pt x="676862" y="3926564"/>
                    <a:pt x="696102" y="3903323"/>
                  </a:cubicBezTo>
                  <a:cubicBezTo>
                    <a:pt x="720010" y="3874366"/>
                    <a:pt x="756967" y="3856174"/>
                    <a:pt x="780684" y="3827123"/>
                  </a:cubicBezTo>
                  <a:cubicBezTo>
                    <a:pt x="804306" y="3798071"/>
                    <a:pt x="818879" y="3761590"/>
                    <a:pt x="836691" y="3727967"/>
                  </a:cubicBezTo>
                  <a:cubicBezTo>
                    <a:pt x="846025" y="3710441"/>
                    <a:pt x="858122" y="3692915"/>
                    <a:pt x="861646" y="3674056"/>
                  </a:cubicBezTo>
                  <a:cubicBezTo>
                    <a:pt x="888507" y="3530038"/>
                    <a:pt x="910891" y="3385163"/>
                    <a:pt x="940133" y="3241621"/>
                  </a:cubicBezTo>
                  <a:cubicBezTo>
                    <a:pt x="955944" y="3163992"/>
                    <a:pt x="961945" y="3088459"/>
                    <a:pt x="940323" y="3011687"/>
                  </a:cubicBezTo>
                  <a:cubicBezTo>
                    <a:pt x="931941" y="2982065"/>
                    <a:pt x="918701" y="2958823"/>
                    <a:pt x="883935" y="2956442"/>
                  </a:cubicBezTo>
                  <a:cubicBezTo>
                    <a:pt x="823261" y="2952251"/>
                    <a:pt x="767063" y="2957014"/>
                    <a:pt x="738107" y="3022927"/>
                  </a:cubicBezTo>
                  <a:cubicBezTo>
                    <a:pt x="732583" y="3035405"/>
                    <a:pt x="723534" y="3046263"/>
                    <a:pt x="716390" y="3058074"/>
                  </a:cubicBezTo>
                  <a:cubicBezTo>
                    <a:pt x="527509" y="3369160"/>
                    <a:pt x="409399" y="3707869"/>
                    <a:pt x="326913" y="4060199"/>
                  </a:cubicBezTo>
                  <a:cubicBezTo>
                    <a:pt x="320055" y="4089346"/>
                    <a:pt x="322436" y="4120588"/>
                    <a:pt x="320436" y="4150782"/>
                  </a:cubicBezTo>
                  <a:cubicBezTo>
                    <a:pt x="324532" y="4152973"/>
                    <a:pt x="328532" y="4155259"/>
                    <a:pt x="332533" y="4157545"/>
                  </a:cubicBezTo>
                  <a:close/>
                  <a:moveTo>
                    <a:pt x="1495916" y="2453808"/>
                  </a:moveTo>
                  <a:cubicBezTo>
                    <a:pt x="1367138" y="2440282"/>
                    <a:pt x="1246552" y="2444759"/>
                    <a:pt x="1127394" y="2470191"/>
                  </a:cubicBezTo>
                  <a:cubicBezTo>
                    <a:pt x="922225" y="2514006"/>
                    <a:pt x="745918" y="2609732"/>
                    <a:pt x="605519" y="2767371"/>
                  </a:cubicBezTo>
                  <a:cubicBezTo>
                    <a:pt x="585802" y="2789564"/>
                    <a:pt x="570753" y="2815948"/>
                    <a:pt x="551227" y="2843571"/>
                  </a:cubicBezTo>
                  <a:cubicBezTo>
                    <a:pt x="612377" y="2870431"/>
                    <a:pt x="666479" y="2896340"/>
                    <a:pt x="722391" y="2917675"/>
                  </a:cubicBezTo>
                  <a:cubicBezTo>
                    <a:pt x="739631" y="2924248"/>
                    <a:pt x="763158" y="2923772"/>
                    <a:pt x="780970" y="2917961"/>
                  </a:cubicBezTo>
                  <a:cubicBezTo>
                    <a:pt x="826309" y="2903102"/>
                    <a:pt x="871171" y="2890434"/>
                    <a:pt x="919463" y="2894244"/>
                  </a:cubicBezTo>
                  <a:cubicBezTo>
                    <a:pt x="944038" y="2896149"/>
                    <a:pt x="963945" y="2906246"/>
                    <a:pt x="974042" y="2928629"/>
                  </a:cubicBezTo>
                  <a:cubicBezTo>
                    <a:pt x="986519" y="2956347"/>
                    <a:pt x="998235" y="2984636"/>
                    <a:pt x="1006522" y="3013783"/>
                  </a:cubicBezTo>
                  <a:cubicBezTo>
                    <a:pt x="1027763" y="3088935"/>
                    <a:pt x="1071387" y="3147418"/>
                    <a:pt x="1135109" y="3196472"/>
                  </a:cubicBezTo>
                  <a:cubicBezTo>
                    <a:pt x="1230645" y="2936249"/>
                    <a:pt x="1321990" y="2677646"/>
                    <a:pt x="1495916" y="2453808"/>
                  </a:cubicBezTo>
                  <a:close/>
                  <a:moveTo>
                    <a:pt x="964517" y="2736224"/>
                  </a:moveTo>
                  <a:cubicBezTo>
                    <a:pt x="985567" y="2794803"/>
                    <a:pt x="1038145" y="2787469"/>
                    <a:pt x="1087580" y="2782040"/>
                  </a:cubicBezTo>
                  <a:cubicBezTo>
                    <a:pt x="1063767" y="2837094"/>
                    <a:pt x="996711" y="2861478"/>
                    <a:pt x="939466" y="2838047"/>
                  </a:cubicBezTo>
                  <a:cubicBezTo>
                    <a:pt x="882506" y="2814710"/>
                    <a:pt x="854693" y="2753274"/>
                    <a:pt x="875743" y="2697267"/>
                  </a:cubicBezTo>
                  <a:cubicBezTo>
                    <a:pt x="897556" y="2639165"/>
                    <a:pt x="965279" y="2604113"/>
                    <a:pt x="1025000" y="2624115"/>
                  </a:cubicBezTo>
                  <a:cubicBezTo>
                    <a:pt x="983567" y="2652976"/>
                    <a:pt x="945467" y="2683265"/>
                    <a:pt x="964517" y="2736224"/>
                  </a:cubicBezTo>
                  <a:close/>
                  <a:moveTo>
                    <a:pt x="3966130" y="3112271"/>
                  </a:moveTo>
                  <a:cubicBezTo>
                    <a:pt x="4033186" y="3256384"/>
                    <a:pt x="4099003" y="3397926"/>
                    <a:pt x="4164631" y="3538991"/>
                  </a:cubicBezTo>
                  <a:cubicBezTo>
                    <a:pt x="4129483" y="3566042"/>
                    <a:pt x="4129483" y="3566042"/>
                    <a:pt x="4148533" y="3606619"/>
                  </a:cubicBezTo>
                  <a:cubicBezTo>
                    <a:pt x="4169012" y="3650434"/>
                    <a:pt x="4169584" y="3650815"/>
                    <a:pt x="4214256" y="3630146"/>
                  </a:cubicBezTo>
                  <a:cubicBezTo>
                    <a:pt x="4311506" y="3585092"/>
                    <a:pt x="4408757" y="3539944"/>
                    <a:pt x="4506007" y="3494700"/>
                  </a:cubicBezTo>
                  <a:cubicBezTo>
                    <a:pt x="4554108" y="3472316"/>
                    <a:pt x="4554108" y="3472316"/>
                    <a:pt x="4531248" y="3423643"/>
                  </a:cubicBezTo>
                  <a:cubicBezTo>
                    <a:pt x="4512579" y="3383829"/>
                    <a:pt x="4510103" y="3382781"/>
                    <a:pt x="4469812" y="3401165"/>
                  </a:cubicBezTo>
                  <a:cubicBezTo>
                    <a:pt x="4436093" y="3416500"/>
                    <a:pt x="4402565" y="3432121"/>
                    <a:pt x="4364751" y="3449456"/>
                  </a:cubicBezTo>
                  <a:cubicBezTo>
                    <a:pt x="4362370" y="3434883"/>
                    <a:pt x="4355607" y="3419643"/>
                    <a:pt x="4359893" y="3415452"/>
                  </a:cubicBezTo>
                  <a:cubicBezTo>
                    <a:pt x="4384087" y="3391449"/>
                    <a:pt x="4410947" y="3370113"/>
                    <a:pt x="4438856" y="3346110"/>
                  </a:cubicBezTo>
                  <a:cubicBezTo>
                    <a:pt x="4423711" y="3313534"/>
                    <a:pt x="4405137" y="3276673"/>
                    <a:pt x="4389421" y="3238573"/>
                  </a:cubicBezTo>
                  <a:cubicBezTo>
                    <a:pt x="4381991" y="3220666"/>
                    <a:pt x="4371514" y="3213236"/>
                    <a:pt x="4352750" y="3211046"/>
                  </a:cubicBezTo>
                  <a:cubicBezTo>
                    <a:pt x="4306172" y="3205521"/>
                    <a:pt x="4262262" y="3192567"/>
                    <a:pt x="4227496" y="3157896"/>
                  </a:cubicBezTo>
                  <a:cubicBezTo>
                    <a:pt x="4222543" y="3152943"/>
                    <a:pt x="4213589" y="3151324"/>
                    <a:pt x="4206160" y="3149419"/>
                  </a:cubicBezTo>
                  <a:cubicBezTo>
                    <a:pt x="4166917" y="3139513"/>
                    <a:pt x="3979084" y="3036262"/>
                    <a:pt x="3950795" y="3008544"/>
                  </a:cubicBezTo>
                  <a:cubicBezTo>
                    <a:pt x="3945175" y="3003019"/>
                    <a:pt x="3940889" y="2995971"/>
                    <a:pt x="3934792" y="2991304"/>
                  </a:cubicBezTo>
                  <a:cubicBezTo>
                    <a:pt x="3928315" y="2986351"/>
                    <a:pt x="3920410" y="2980159"/>
                    <a:pt x="3912980" y="2979969"/>
                  </a:cubicBezTo>
                  <a:cubicBezTo>
                    <a:pt x="3870308" y="2979207"/>
                    <a:pt x="3835637" y="2960633"/>
                    <a:pt x="3802681" y="2935868"/>
                  </a:cubicBezTo>
                  <a:cubicBezTo>
                    <a:pt x="3794870" y="2929963"/>
                    <a:pt x="3783821" y="2927486"/>
                    <a:pt x="3773915" y="2925200"/>
                  </a:cubicBezTo>
                  <a:cubicBezTo>
                    <a:pt x="3740959" y="2917675"/>
                    <a:pt x="3707716" y="2910913"/>
                    <a:pt x="3674665" y="2904055"/>
                  </a:cubicBezTo>
                  <a:cubicBezTo>
                    <a:pt x="3665807" y="2902245"/>
                    <a:pt x="3656948" y="2901007"/>
                    <a:pt x="3650090" y="2899864"/>
                  </a:cubicBezTo>
                  <a:cubicBezTo>
                    <a:pt x="3695715" y="2999781"/>
                    <a:pt x="3739625" y="3095983"/>
                    <a:pt x="3784679" y="3194758"/>
                  </a:cubicBezTo>
                  <a:cubicBezTo>
                    <a:pt x="3843162" y="3168183"/>
                    <a:pt x="3903741" y="3140656"/>
                    <a:pt x="3966130" y="3112271"/>
                  </a:cubicBezTo>
                  <a:close/>
                  <a:moveTo>
                    <a:pt x="2417460" y="525376"/>
                  </a:moveTo>
                  <a:cubicBezTo>
                    <a:pt x="2412602" y="517471"/>
                    <a:pt x="2402220" y="509089"/>
                    <a:pt x="2393552" y="508136"/>
                  </a:cubicBezTo>
                  <a:cubicBezTo>
                    <a:pt x="2350499" y="503659"/>
                    <a:pt x="2307161" y="500611"/>
                    <a:pt x="2263917" y="499564"/>
                  </a:cubicBezTo>
                  <a:cubicBezTo>
                    <a:pt x="2251249" y="499278"/>
                    <a:pt x="2233056" y="503183"/>
                    <a:pt x="2226579" y="511946"/>
                  </a:cubicBezTo>
                  <a:cubicBezTo>
                    <a:pt x="2201052" y="546808"/>
                    <a:pt x="2179240" y="584336"/>
                    <a:pt x="2159999" y="614626"/>
                  </a:cubicBezTo>
                  <a:cubicBezTo>
                    <a:pt x="2182859" y="623008"/>
                    <a:pt x="2204100" y="627865"/>
                    <a:pt x="2222293" y="638057"/>
                  </a:cubicBezTo>
                  <a:cubicBezTo>
                    <a:pt x="2267822" y="663489"/>
                    <a:pt x="2311637" y="692064"/>
                    <a:pt x="2357072" y="717686"/>
                  </a:cubicBezTo>
                  <a:cubicBezTo>
                    <a:pt x="2373264" y="726830"/>
                    <a:pt x="2376122" y="736165"/>
                    <a:pt x="2370883" y="752929"/>
                  </a:cubicBezTo>
                  <a:cubicBezTo>
                    <a:pt x="2347737" y="827128"/>
                    <a:pt x="2325544" y="901614"/>
                    <a:pt x="2303160" y="976004"/>
                  </a:cubicBezTo>
                  <a:cubicBezTo>
                    <a:pt x="2299636" y="987815"/>
                    <a:pt x="2296969" y="999817"/>
                    <a:pt x="2292587" y="1016771"/>
                  </a:cubicBezTo>
                  <a:cubicBezTo>
                    <a:pt x="2321067" y="1003531"/>
                    <a:pt x="2344403" y="993244"/>
                    <a:pt x="2367168" y="981910"/>
                  </a:cubicBezTo>
                  <a:cubicBezTo>
                    <a:pt x="2391171" y="969908"/>
                    <a:pt x="2414222" y="970480"/>
                    <a:pt x="2437844" y="982767"/>
                  </a:cubicBezTo>
                  <a:cubicBezTo>
                    <a:pt x="2470990" y="999912"/>
                    <a:pt x="2504519" y="1029630"/>
                    <a:pt x="2537856" y="1029630"/>
                  </a:cubicBezTo>
                  <a:cubicBezTo>
                    <a:pt x="2572337" y="1029535"/>
                    <a:pt x="2607007" y="1000769"/>
                    <a:pt x="2641298" y="983815"/>
                  </a:cubicBezTo>
                  <a:cubicBezTo>
                    <a:pt x="2663967" y="972575"/>
                    <a:pt x="2686065" y="971527"/>
                    <a:pt x="2709401" y="982005"/>
                  </a:cubicBezTo>
                  <a:cubicBezTo>
                    <a:pt x="2735690" y="993816"/>
                    <a:pt x="2762646" y="1004103"/>
                    <a:pt x="2792650" y="1016485"/>
                  </a:cubicBezTo>
                  <a:cubicBezTo>
                    <a:pt x="2791697" y="1006770"/>
                    <a:pt x="2791792" y="1001912"/>
                    <a:pt x="2790554" y="997340"/>
                  </a:cubicBezTo>
                  <a:cubicBezTo>
                    <a:pt x="2757122" y="866752"/>
                    <a:pt x="2724832" y="735974"/>
                    <a:pt x="2688827" y="606053"/>
                  </a:cubicBezTo>
                  <a:cubicBezTo>
                    <a:pt x="2683207" y="585765"/>
                    <a:pt x="2664157" y="565762"/>
                    <a:pt x="2646155" y="553189"/>
                  </a:cubicBezTo>
                  <a:cubicBezTo>
                    <a:pt x="2614913" y="531282"/>
                    <a:pt x="2577861" y="517756"/>
                    <a:pt x="2546333" y="496039"/>
                  </a:cubicBezTo>
                  <a:cubicBezTo>
                    <a:pt x="2513567" y="473465"/>
                    <a:pt x="2483468" y="479561"/>
                    <a:pt x="2446130" y="493944"/>
                  </a:cubicBezTo>
                  <a:cubicBezTo>
                    <a:pt x="2460037" y="501850"/>
                    <a:pt x="2470324" y="507184"/>
                    <a:pt x="2479944" y="513280"/>
                  </a:cubicBezTo>
                  <a:cubicBezTo>
                    <a:pt x="2495660" y="523281"/>
                    <a:pt x="2512805" y="531949"/>
                    <a:pt x="2526140" y="544617"/>
                  </a:cubicBezTo>
                  <a:cubicBezTo>
                    <a:pt x="2544619" y="562048"/>
                    <a:pt x="2540618" y="574906"/>
                    <a:pt x="2516615" y="582812"/>
                  </a:cubicBezTo>
                  <a:cubicBezTo>
                    <a:pt x="2498041" y="589003"/>
                    <a:pt x="2479182" y="594147"/>
                    <a:pt x="2457941" y="600433"/>
                  </a:cubicBezTo>
                  <a:cubicBezTo>
                    <a:pt x="2443940" y="573573"/>
                    <a:pt x="2431843" y="548808"/>
                    <a:pt x="2417460" y="525376"/>
                  </a:cubicBezTo>
                  <a:close/>
                  <a:moveTo>
                    <a:pt x="3722195" y="2193680"/>
                  </a:moveTo>
                  <a:cubicBezTo>
                    <a:pt x="3745816" y="2181679"/>
                    <a:pt x="3770486" y="2171582"/>
                    <a:pt x="3794299" y="2159866"/>
                  </a:cubicBezTo>
                  <a:cubicBezTo>
                    <a:pt x="3803157" y="2155485"/>
                    <a:pt x="3810967" y="2148913"/>
                    <a:pt x="3819254" y="2143293"/>
                  </a:cubicBezTo>
                  <a:cubicBezTo>
                    <a:pt x="3786869" y="2095192"/>
                    <a:pt x="3786869" y="2095192"/>
                    <a:pt x="3738673" y="2117766"/>
                  </a:cubicBezTo>
                  <a:cubicBezTo>
                    <a:pt x="3703907" y="2133958"/>
                    <a:pt x="3669712" y="2151580"/>
                    <a:pt x="3634183" y="2165963"/>
                  </a:cubicBezTo>
                  <a:cubicBezTo>
                    <a:pt x="3610466" y="2175583"/>
                    <a:pt x="3601417" y="2187013"/>
                    <a:pt x="3606561" y="2214540"/>
                  </a:cubicBezTo>
                  <a:cubicBezTo>
                    <a:pt x="3613610" y="2251592"/>
                    <a:pt x="3614086" y="2291311"/>
                    <a:pt x="3580463" y="2317791"/>
                  </a:cubicBezTo>
                  <a:cubicBezTo>
                    <a:pt x="3561794" y="2332459"/>
                    <a:pt x="3557603" y="2344651"/>
                    <a:pt x="3570080" y="2364082"/>
                  </a:cubicBezTo>
                  <a:cubicBezTo>
                    <a:pt x="3575319" y="2372274"/>
                    <a:pt x="3579986" y="2381418"/>
                    <a:pt x="3582558" y="2390752"/>
                  </a:cubicBezTo>
                  <a:cubicBezTo>
                    <a:pt x="3589607" y="2416089"/>
                    <a:pt x="3606180" y="2417232"/>
                    <a:pt x="3625802" y="2408088"/>
                  </a:cubicBezTo>
                  <a:cubicBezTo>
                    <a:pt x="3735625" y="2357320"/>
                    <a:pt x="3845257" y="2306361"/>
                    <a:pt x="3954700" y="2254735"/>
                  </a:cubicBezTo>
                  <a:cubicBezTo>
                    <a:pt x="3962796" y="2250925"/>
                    <a:pt x="3975179" y="2239305"/>
                    <a:pt x="3973750" y="2235114"/>
                  </a:cubicBezTo>
                  <a:cubicBezTo>
                    <a:pt x="3965844" y="2211111"/>
                    <a:pt x="3957367" y="2186156"/>
                    <a:pt x="3942508" y="2166343"/>
                  </a:cubicBezTo>
                  <a:cubicBezTo>
                    <a:pt x="3937936" y="2160248"/>
                    <a:pt x="3911456" y="2166248"/>
                    <a:pt x="3897455" y="2172440"/>
                  </a:cubicBezTo>
                  <a:cubicBezTo>
                    <a:pt x="3831827" y="2201300"/>
                    <a:pt x="3767153" y="2232066"/>
                    <a:pt x="3700382" y="2262927"/>
                  </a:cubicBezTo>
                  <a:cubicBezTo>
                    <a:pt x="3686476" y="2231304"/>
                    <a:pt x="3694286" y="2207873"/>
                    <a:pt x="3722195" y="2193680"/>
                  </a:cubicBezTo>
                  <a:close/>
                  <a:moveTo>
                    <a:pt x="2201433" y="680348"/>
                  </a:moveTo>
                  <a:cubicBezTo>
                    <a:pt x="2168667" y="716543"/>
                    <a:pt x="2133520" y="750833"/>
                    <a:pt x="2104183" y="789600"/>
                  </a:cubicBezTo>
                  <a:cubicBezTo>
                    <a:pt x="2088943" y="809793"/>
                    <a:pt x="2081704" y="837130"/>
                    <a:pt x="2074846" y="862371"/>
                  </a:cubicBezTo>
                  <a:cubicBezTo>
                    <a:pt x="2068273" y="886374"/>
                    <a:pt x="2079132" y="906472"/>
                    <a:pt x="2103707" y="912853"/>
                  </a:cubicBezTo>
                  <a:cubicBezTo>
                    <a:pt x="2136377" y="921331"/>
                    <a:pt x="2169905" y="926284"/>
                    <a:pt x="2206100" y="933237"/>
                  </a:cubicBezTo>
                  <a:cubicBezTo>
                    <a:pt x="2214768" y="856275"/>
                    <a:pt x="2223531" y="786076"/>
                    <a:pt x="2229722" y="715781"/>
                  </a:cubicBezTo>
                  <a:cubicBezTo>
                    <a:pt x="2230675" y="705113"/>
                    <a:pt x="2220292" y="693397"/>
                    <a:pt x="2215149" y="682158"/>
                  </a:cubicBezTo>
                  <a:cubicBezTo>
                    <a:pt x="2210577" y="681491"/>
                    <a:pt x="2206005" y="680920"/>
                    <a:pt x="2201433" y="680348"/>
                  </a:cubicBezTo>
                  <a:close/>
                  <a:moveTo>
                    <a:pt x="12016" y="4657512"/>
                  </a:moveTo>
                  <a:cubicBezTo>
                    <a:pt x="4301" y="4665323"/>
                    <a:pt x="-2462" y="4682087"/>
                    <a:pt x="872" y="4690659"/>
                  </a:cubicBezTo>
                  <a:cubicBezTo>
                    <a:pt x="3825" y="4698279"/>
                    <a:pt x="21351" y="4704280"/>
                    <a:pt x="32305" y="4704089"/>
                  </a:cubicBezTo>
                  <a:cubicBezTo>
                    <a:pt x="66690" y="4703518"/>
                    <a:pt x="100980" y="4698851"/>
                    <a:pt x="135270" y="4697517"/>
                  </a:cubicBezTo>
                  <a:cubicBezTo>
                    <a:pt x="169274" y="4696279"/>
                    <a:pt x="203374" y="4697231"/>
                    <a:pt x="233949" y="4697231"/>
                  </a:cubicBezTo>
                  <a:cubicBezTo>
                    <a:pt x="207184" y="4636557"/>
                    <a:pt x="181371" y="4577979"/>
                    <a:pt x="155177" y="4518637"/>
                  </a:cubicBezTo>
                  <a:cubicBezTo>
                    <a:pt x="103552" y="4568454"/>
                    <a:pt x="56974" y="4612173"/>
                    <a:pt x="12016" y="4657512"/>
                  </a:cubicBezTo>
                  <a:close/>
                  <a:moveTo>
                    <a:pt x="1280556" y="3954091"/>
                  </a:moveTo>
                  <a:cubicBezTo>
                    <a:pt x="1277984" y="3990952"/>
                    <a:pt x="1275793" y="4027814"/>
                    <a:pt x="1274365" y="4064676"/>
                  </a:cubicBezTo>
                  <a:cubicBezTo>
                    <a:pt x="1274079" y="4072772"/>
                    <a:pt x="1276555" y="4081249"/>
                    <a:pt x="1279032" y="4089155"/>
                  </a:cubicBezTo>
                  <a:cubicBezTo>
                    <a:pt x="1289700" y="4123445"/>
                    <a:pt x="1300844" y="4157545"/>
                    <a:pt x="1311608" y="4191835"/>
                  </a:cubicBezTo>
                  <a:cubicBezTo>
                    <a:pt x="1314179" y="4199931"/>
                    <a:pt x="1313893" y="4209742"/>
                    <a:pt x="1318656" y="4216029"/>
                  </a:cubicBezTo>
                  <a:cubicBezTo>
                    <a:pt x="1338468" y="4242412"/>
                    <a:pt x="1359613" y="4267654"/>
                    <a:pt x="1382188" y="4295657"/>
                  </a:cubicBezTo>
                  <a:cubicBezTo>
                    <a:pt x="1398380" y="4287942"/>
                    <a:pt x="1418192" y="4278607"/>
                    <a:pt x="1431622" y="4272226"/>
                  </a:cubicBezTo>
                  <a:cubicBezTo>
                    <a:pt x="1381712" y="4159926"/>
                    <a:pt x="1333325" y="4051055"/>
                    <a:pt x="1285318" y="3943042"/>
                  </a:cubicBezTo>
                  <a:cubicBezTo>
                    <a:pt x="1284556" y="3944471"/>
                    <a:pt x="1280842" y="3949138"/>
                    <a:pt x="1280556" y="3954091"/>
                  </a:cubicBezTo>
                  <a:close/>
                  <a:moveTo>
                    <a:pt x="4563729" y="2172154"/>
                  </a:moveTo>
                  <a:cubicBezTo>
                    <a:pt x="4547441" y="2182536"/>
                    <a:pt x="4528391" y="2189870"/>
                    <a:pt x="4509627" y="2194823"/>
                  </a:cubicBezTo>
                  <a:cubicBezTo>
                    <a:pt x="4437522" y="2213873"/>
                    <a:pt x="4440665" y="2247497"/>
                    <a:pt x="4460668" y="2303027"/>
                  </a:cubicBezTo>
                  <a:cubicBezTo>
                    <a:pt x="4465335" y="2315886"/>
                    <a:pt x="4472193" y="2327983"/>
                    <a:pt x="4478670" y="2340080"/>
                  </a:cubicBezTo>
                  <a:cubicBezTo>
                    <a:pt x="4487719" y="2356939"/>
                    <a:pt x="4499530" y="2356272"/>
                    <a:pt x="4505531" y="2339508"/>
                  </a:cubicBezTo>
                  <a:cubicBezTo>
                    <a:pt x="4514961" y="2312933"/>
                    <a:pt x="4537630" y="2304837"/>
                    <a:pt x="4558585" y="2292073"/>
                  </a:cubicBezTo>
                  <a:cubicBezTo>
                    <a:pt x="4575349" y="2281786"/>
                    <a:pt x="4593923" y="2268451"/>
                    <a:pt x="4602209" y="2251783"/>
                  </a:cubicBezTo>
                  <a:cubicBezTo>
                    <a:pt x="4620402" y="2215111"/>
                    <a:pt x="4622688" y="2174916"/>
                    <a:pt x="4609162" y="2130339"/>
                  </a:cubicBezTo>
                  <a:cubicBezTo>
                    <a:pt x="4591922" y="2146627"/>
                    <a:pt x="4579540" y="2162057"/>
                    <a:pt x="4563729" y="2172154"/>
                  </a:cubicBezTo>
                  <a:close/>
                  <a:moveTo>
                    <a:pt x="4760991" y="2093477"/>
                  </a:moveTo>
                  <a:cubicBezTo>
                    <a:pt x="4742036" y="2105193"/>
                    <a:pt x="4720129" y="2112432"/>
                    <a:pt x="4698984" y="2120147"/>
                  </a:cubicBezTo>
                  <a:cubicBezTo>
                    <a:pt x="4672695" y="2129767"/>
                    <a:pt x="4662407" y="2148341"/>
                    <a:pt x="4665551" y="2175106"/>
                  </a:cubicBezTo>
                  <a:cubicBezTo>
                    <a:pt x="4669742" y="2211111"/>
                    <a:pt x="4686887" y="2241115"/>
                    <a:pt x="4710318" y="2273405"/>
                  </a:cubicBezTo>
                  <a:cubicBezTo>
                    <a:pt x="4717272" y="2264546"/>
                    <a:pt x="4721272" y="2258355"/>
                    <a:pt x="4726225" y="2253211"/>
                  </a:cubicBezTo>
                  <a:cubicBezTo>
                    <a:pt x="4740703" y="2238352"/>
                    <a:pt x="4753371" y="2219874"/>
                    <a:pt x="4770802" y="2209968"/>
                  </a:cubicBezTo>
                  <a:cubicBezTo>
                    <a:pt x="4824809" y="2179298"/>
                    <a:pt x="4848336" y="2102145"/>
                    <a:pt x="4818427" y="2047090"/>
                  </a:cubicBezTo>
                  <a:cubicBezTo>
                    <a:pt x="4799568" y="2062711"/>
                    <a:pt x="4781851" y="2080523"/>
                    <a:pt x="4760991" y="2093477"/>
                  </a:cubicBezTo>
                  <a:close/>
                  <a:moveTo>
                    <a:pt x="994615" y="3504892"/>
                  </a:moveTo>
                  <a:cubicBezTo>
                    <a:pt x="1020523" y="3493748"/>
                    <a:pt x="1048718" y="3487747"/>
                    <a:pt x="1076150" y="3480508"/>
                  </a:cubicBezTo>
                  <a:cubicBezTo>
                    <a:pt x="1098533" y="3474602"/>
                    <a:pt x="1113392" y="3461648"/>
                    <a:pt x="1115012" y="3438312"/>
                  </a:cubicBezTo>
                  <a:cubicBezTo>
                    <a:pt x="1117869" y="3399164"/>
                    <a:pt x="1105296" y="3364303"/>
                    <a:pt x="1082912" y="3327346"/>
                  </a:cubicBezTo>
                  <a:cubicBezTo>
                    <a:pt x="1074816" y="3335918"/>
                    <a:pt x="1070339" y="3341824"/>
                    <a:pt x="1064815" y="3346396"/>
                  </a:cubicBezTo>
                  <a:cubicBezTo>
                    <a:pt x="1051099" y="3358016"/>
                    <a:pt x="1038526" y="3373066"/>
                    <a:pt x="1022619" y="3379638"/>
                  </a:cubicBezTo>
                  <a:cubicBezTo>
                    <a:pt x="957658" y="3406498"/>
                    <a:pt x="927369" y="3466697"/>
                    <a:pt x="946705" y="3540325"/>
                  </a:cubicBezTo>
                  <a:cubicBezTo>
                    <a:pt x="963183" y="3527847"/>
                    <a:pt x="977185" y="3512416"/>
                    <a:pt x="994615" y="3504892"/>
                  </a:cubicBezTo>
                  <a:close/>
                  <a:moveTo>
                    <a:pt x="4957873" y="2692790"/>
                  </a:moveTo>
                  <a:cubicBezTo>
                    <a:pt x="4971779" y="2684027"/>
                    <a:pt x="4988258" y="2679169"/>
                    <a:pt x="5003402" y="2672311"/>
                  </a:cubicBezTo>
                  <a:cubicBezTo>
                    <a:pt x="5023881" y="2663072"/>
                    <a:pt x="5033120" y="2646118"/>
                    <a:pt x="5030644" y="2624782"/>
                  </a:cubicBezTo>
                  <a:cubicBezTo>
                    <a:pt x="5026263" y="2586872"/>
                    <a:pt x="5008165" y="2555059"/>
                    <a:pt x="4982829" y="2523150"/>
                  </a:cubicBezTo>
                  <a:cubicBezTo>
                    <a:pt x="4976352" y="2530770"/>
                    <a:pt x="4969779" y="2535151"/>
                    <a:pt x="4968350" y="2540771"/>
                  </a:cubicBezTo>
                  <a:cubicBezTo>
                    <a:pt x="4961683" y="2566393"/>
                    <a:pt x="4942061" y="2578205"/>
                    <a:pt x="4920916" y="2589634"/>
                  </a:cubicBezTo>
                  <a:cubicBezTo>
                    <a:pt x="4867862" y="2618209"/>
                    <a:pt x="4848526" y="2699267"/>
                    <a:pt x="4878339" y="2747464"/>
                  </a:cubicBezTo>
                  <a:cubicBezTo>
                    <a:pt x="4904914" y="2729081"/>
                    <a:pt x="4930727" y="2709840"/>
                    <a:pt x="4957873" y="2692790"/>
                  </a:cubicBezTo>
                  <a:close/>
                  <a:moveTo>
                    <a:pt x="837072" y="3980570"/>
                  </a:moveTo>
                  <a:cubicBezTo>
                    <a:pt x="898318" y="4007621"/>
                    <a:pt x="922035" y="3997430"/>
                    <a:pt x="945847" y="3933898"/>
                  </a:cubicBezTo>
                  <a:cubicBezTo>
                    <a:pt x="950610" y="3921134"/>
                    <a:pt x="954515" y="3907799"/>
                    <a:pt x="957658" y="3894559"/>
                  </a:cubicBezTo>
                  <a:cubicBezTo>
                    <a:pt x="961945" y="3876272"/>
                    <a:pt x="954515" y="3872938"/>
                    <a:pt x="936799" y="3876272"/>
                  </a:cubicBezTo>
                  <a:cubicBezTo>
                    <a:pt x="918415" y="3879796"/>
                    <a:pt x="897842" y="3883034"/>
                    <a:pt x="880411" y="3878462"/>
                  </a:cubicBezTo>
                  <a:cubicBezTo>
                    <a:pt x="812212" y="3860365"/>
                    <a:pt x="750109" y="3890368"/>
                    <a:pt x="719724" y="3966664"/>
                  </a:cubicBezTo>
                  <a:cubicBezTo>
                    <a:pt x="765444" y="3949519"/>
                    <a:pt x="801258" y="3964664"/>
                    <a:pt x="837072" y="3980570"/>
                  </a:cubicBezTo>
                  <a:close/>
                  <a:moveTo>
                    <a:pt x="892793" y="5317499"/>
                  </a:moveTo>
                  <a:cubicBezTo>
                    <a:pt x="893936" y="5294925"/>
                    <a:pt x="890602" y="5270827"/>
                    <a:pt x="897270" y="5249967"/>
                  </a:cubicBezTo>
                  <a:cubicBezTo>
                    <a:pt x="915463" y="5193007"/>
                    <a:pt x="879839" y="5119379"/>
                    <a:pt x="826880" y="5101663"/>
                  </a:cubicBezTo>
                  <a:cubicBezTo>
                    <a:pt x="818022" y="5134429"/>
                    <a:pt x="809830" y="5167386"/>
                    <a:pt x="799925" y="5199770"/>
                  </a:cubicBezTo>
                  <a:cubicBezTo>
                    <a:pt x="795638" y="5213677"/>
                    <a:pt x="787542" y="5226345"/>
                    <a:pt x="781255" y="5239680"/>
                  </a:cubicBezTo>
                  <a:cubicBezTo>
                    <a:pt x="771635" y="5259778"/>
                    <a:pt x="774493" y="5278447"/>
                    <a:pt x="790018" y="5293782"/>
                  </a:cubicBezTo>
                  <a:cubicBezTo>
                    <a:pt x="817546" y="5320833"/>
                    <a:pt x="852217" y="5332263"/>
                    <a:pt x="891746" y="5340455"/>
                  </a:cubicBezTo>
                  <a:cubicBezTo>
                    <a:pt x="892126" y="5330358"/>
                    <a:pt x="892412" y="5323881"/>
                    <a:pt x="892793" y="5317499"/>
                  </a:cubicBezTo>
                  <a:close/>
                  <a:moveTo>
                    <a:pt x="1136062" y="5345122"/>
                  </a:moveTo>
                  <a:cubicBezTo>
                    <a:pt x="1135205" y="5419321"/>
                    <a:pt x="1152921" y="5438657"/>
                    <a:pt x="1228550" y="5435895"/>
                  </a:cubicBezTo>
                  <a:cubicBezTo>
                    <a:pt x="1243027" y="5435323"/>
                    <a:pt x="1257410" y="5432942"/>
                    <a:pt x="1275698" y="5431038"/>
                  </a:cubicBezTo>
                  <a:cubicBezTo>
                    <a:pt x="1271793" y="5420846"/>
                    <a:pt x="1269031" y="5414083"/>
                    <a:pt x="1266459" y="5407225"/>
                  </a:cubicBezTo>
                  <a:cubicBezTo>
                    <a:pt x="1259410" y="5388651"/>
                    <a:pt x="1247980" y="5370553"/>
                    <a:pt x="1246171" y="5351408"/>
                  </a:cubicBezTo>
                  <a:cubicBezTo>
                    <a:pt x="1239789" y="5283972"/>
                    <a:pt x="1192926" y="5237870"/>
                    <a:pt x="1125680" y="5233203"/>
                  </a:cubicBezTo>
                  <a:cubicBezTo>
                    <a:pt x="1129489" y="5271398"/>
                    <a:pt x="1136443" y="5308355"/>
                    <a:pt x="1136062" y="5345122"/>
                  </a:cubicBezTo>
                  <a:close/>
                  <a:moveTo>
                    <a:pt x="3734101" y="2765847"/>
                  </a:moveTo>
                  <a:cubicBezTo>
                    <a:pt x="3733529" y="2752226"/>
                    <a:pt x="3740673" y="2737272"/>
                    <a:pt x="3737149" y="2725080"/>
                  </a:cubicBezTo>
                  <a:cubicBezTo>
                    <a:pt x="3732386" y="2708792"/>
                    <a:pt x="3724099" y="2687932"/>
                    <a:pt x="3710955" y="2680789"/>
                  </a:cubicBezTo>
                  <a:cubicBezTo>
                    <a:pt x="3677522" y="2662596"/>
                    <a:pt x="3639899" y="2662786"/>
                    <a:pt x="3600751" y="2670788"/>
                  </a:cubicBezTo>
                  <a:cubicBezTo>
                    <a:pt x="3602275" y="2678884"/>
                    <a:pt x="3601417" y="2686504"/>
                    <a:pt x="3604751" y="2689552"/>
                  </a:cubicBezTo>
                  <a:cubicBezTo>
                    <a:pt x="3628278" y="2710983"/>
                    <a:pt x="3625230" y="2738701"/>
                    <a:pt x="3626373" y="2766323"/>
                  </a:cubicBezTo>
                  <a:cubicBezTo>
                    <a:pt x="3627040" y="2781373"/>
                    <a:pt x="3630183" y="2798708"/>
                    <a:pt x="3638565" y="2810424"/>
                  </a:cubicBezTo>
                  <a:cubicBezTo>
                    <a:pt x="3664664" y="2847190"/>
                    <a:pt x="3702859" y="2865859"/>
                    <a:pt x="3741911" y="2874813"/>
                  </a:cubicBezTo>
                  <a:cubicBezTo>
                    <a:pt x="3739054" y="2835951"/>
                    <a:pt x="3735720" y="2800899"/>
                    <a:pt x="3734101" y="2765847"/>
                  </a:cubicBezTo>
                  <a:close/>
                  <a:moveTo>
                    <a:pt x="4680028" y="2620305"/>
                  </a:moveTo>
                  <a:cubicBezTo>
                    <a:pt x="4692792" y="2609923"/>
                    <a:pt x="4708603" y="2603065"/>
                    <a:pt x="4723368" y="2595349"/>
                  </a:cubicBezTo>
                  <a:cubicBezTo>
                    <a:pt x="4748037" y="2582491"/>
                    <a:pt x="4758991" y="2561345"/>
                    <a:pt x="4748609" y="2536675"/>
                  </a:cubicBezTo>
                  <a:cubicBezTo>
                    <a:pt x="4735369" y="2505052"/>
                    <a:pt x="4716414" y="2475811"/>
                    <a:pt x="4698507" y="2442949"/>
                  </a:cubicBezTo>
                  <a:cubicBezTo>
                    <a:pt x="4688410" y="2452379"/>
                    <a:pt x="4682220" y="2455332"/>
                    <a:pt x="4681838" y="2459047"/>
                  </a:cubicBezTo>
                  <a:cubicBezTo>
                    <a:pt x="4677647" y="2493813"/>
                    <a:pt x="4650597" y="2508672"/>
                    <a:pt x="4626498" y="2527341"/>
                  </a:cubicBezTo>
                  <a:cubicBezTo>
                    <a:pt x="4614878" y="2536294"/>
                    <a:pt x="4604305" y="2550677"/>
                    <a:pt x="4600400" y="2564679"/>
                  </a:cubicBezTo>
                  <a:cubicBezTo>
                    <a:pt x="4588969" y="2605446"/>
                    <a:pt x="4593542" y="2645737"/>
                    <a:pt x="4610496" y="2683837"/>
                  </a:cubicBezTo>
                  <a:cubicBezTo>
                    <a:pt x="4635071" y="2661167"/>
                    <a:pt x="4656597" y="2639546"/>
                    <a:pt x="4680028" y="2620305"/>
                  </a:cubicBezTo>
                  <a:close/>
                  <a:moveTo>
                    <a:pt x="957468" y="5303878"/>
                  </a:moveTo>
                  <a:cubicBezTo>
                    <a:pt x="942800" y="5367029"/>
                    <a:pt x="955563" y="5387508"/>
                    <a:pt x="1018809" y="5400271"/>
                  </a:cubicBezTo>
                  <a:cubicBezTo>
                    <a:pt x="1034144" y="5403415"/>
                    <a:pt x="1049956" y="5404272"/>
                    <a:pt x="1065577" y="5405225"/>
                  </a:cubicBezTo>
                  <a:cubicBezTo>
                    <a:pt x="1080436" y="5406082"/>
                    <a:pt x="1087960" y="5397129"/>
                    <a:pt x="1078531" y="5385412"/>
                  </a:cubicBezTo>
                  <a:cubicBezTo>
                    <a:pt x="1057195" y="5358838"/>
                    <a:pt x="1065291" y="5330072"/>
                    <a:pt x="1066529" y="5300926"/>
                  </a:cubicBezTo>
                  <a:cubicBezTo>
                    <a:pt x="1067196" y="5286924"/>
                    <a:pt x="1064910" y="5270827"/>
                    <a:pt x="1058243" y="5258921"/>
                  </a:cubicBezTo>
                  <a:cubicBezTo>
                    <a:pt x="1036811" y="5220535"/>
                    <a:pt x="1001664" y="5198437"/>
                    <a:pt x="956611" y="5185483"/>
                  </a:cubicBezTo>
                  <a:cubicBezTo>
                    <a:pt x="975756" y="5226155"/>
                    <a:pt x="966421" y="5265017"/>
                    <a:pt x="957468" y="5303878"/>
                  </a:cubicBezTo>
                  <a:close/>
                  <a:moveTo>
                    <a:pt x="4782137" y="2621353"/>
                  </a:moveTo>
                  <a:cubicBezTo>
                    <a:pt x="4765753" y="2656690"/>
                    <a:pt x="4732321" y="2668121"/>
                    <a:pt x="4700317" y="2683456"/>
                  </a:cubicBezTo>
                  <a:cubicBezTo>
                    <a:pt x="4660884" y="2702315"/>
                    <a:pt x="4640881" y="2791469"/>
                    <a:pt x="4663550" y="2828331"/>
                  </a:cubicBezTo>
                  <a:cubicBezTo>
                    <a:pt x="4684125" y="2814520"/>
                    <a:pt x="4703556" y="2798518"/>
                    <a:pt x="4725558" y="2787659"/>
                  </a:cubicBezTo>
                  <a:cubicBezTo>
                    <a:pt x="4745560" y="2777753"/>
                    <a:pt x="4768230" y="2772991"/>
                    <a:pt x="4789947" y="2766609"/>
                  </a:cubicBezTo>
                  <a:cubicBezTo>
                    <a:pt x="4815284" y="2759084"/>
                    <a:pt x="4829952" y="2741749"/>
                    <a:pt x="4825380" y="2716222"/>
                  </a:cubicBezTo>
                  <a:cubicBezTo>
                    <a:pt x="4819475" y="2682980"/>
                    <a:pt x="4808426" y="2650594"/>
                    <a:pt x="4798901" y="2615447"/>
                  </a:cubicBezTo>
                  <a:cubicBezTo>
                    <a:pt x="4787280" y="2619352"/>
                    <a:pt x="4782899" y="2619543"/>
                    <a:pt x="4782137" y="2621353"/>
                  </a:cubicBezTo>
                  <a:close/>
                  <a:moveTo>
                    <a:pt x="1317132" y="5363600"/>
                  </a:moveTo>
                  <a:cubicBezTo>
                    <a:pt x="1332467" y="5424275"/>
                    <a:pt x="1351517" y="5438467"/>
                    <a:pt x="1412668" y="5423798"/>
                  </a:cubicBezTo>
                  <a:cubicBezTo>
                    <a:pt x="1426955" y="5420370"/>
                    <a:pt x="1440767" y="5415130"/>
                    <a:pt x="1454673" y="5410178"/>
                  </a:cubicBezTo>
                  <a:cubicBezTo>
                    <a:pt x="1473151" y="5403605"/>
                    <a:pt x="1473342" y="5391795"/>
                    <a:pt x="1458007" y="5383603"/>
                  </a:cubicBezTo>
                  <a:cubicBezTo>
                    <a:pt x="1433337" y="5370268"/>
                    <a:pt x="1425146" y="5348075"/>
                    <a:pt x="1419812" y="5323786"/>
                  </a:cubicBezTo>
                  <a:cubicBezTo>
                    <a:pt x="1413049" y="5292734"/>
                    <a:pt x="1393618" y="5272446"/>
                    <a:pt x="1364757" y="5263873"/>
                  </a:cubicBezTo>
                  <a:cubicBezTo>
                    <a:pt x="1335230" y="5255015"/>
                    <a:pt x="1304273" y="5250824"/>
                    <a:pt x="1274841" y="5244823"/>
                  </a:cubicBezTo>
                  <a:cubicBezTo>
                    <a:pt x="1290748" y="5288639"/>
                    <a:pt x="1307417" y="5325214"/>
                    <a:pt x="1317132" y="5363600"/>
                  </a:cubicBezTo>
                  <a:close/>
                  <a:moveTo>
                    <a:pt x="4879768" y="2382085"/>
                  </a:moveTo>
                  <a:cubicBezTo>
                    <a:pt x="4868719" y="2398658"/>
                    <a:pt x="4860813" y="2418851"/>
                    <a:pt x="4846144" y="2430948"/>
                  </a:cubicBezTo>
                  <a:cubicBezTo>
                    <a:pt x="4794710" y="2473525"/>
                    <a:pt x="4783565" y="2544867"/>
                    <a:pt x="4822142" y="2603636"/>
                  </a:cubicBezTo>
                  <a:cubicBezTo>
                    <a:pt x="4838048" y="2584777"/>
                    <a:pt x="4852145" y="2563822"/>
                    <a:pt x="4870434" y="2547629"/>
                  </a:cubicBezTo>
                  <a:cubicBezTo>
                    <a:pt x="4887102" y="2532770"/>
                    <a:pt x="4908248" y="2523055"/>
                    <a:pt x="4927298" y="2510958"/>
                  </a:cubicBezTo>
                  <a:cubicBezTo>
                    <a:pt x="4955587" y="2492956"/>
                    <a:pt x="4963874" y="2474287"/>
                    <a:pt x="4949586" y="2443807"/>
                  </a:cubicBezTo>
                  <a:cubicBezTo>
                    <a:pt x="4936060" y="2415136"/>
                    <a:pt x="4916630" y="2389324"/>
                    <a:pt x="4896437" y="2356939"/>
                  </a:cubicBezTo>
                  <a:cubicBezTo>
                    <a:pt x="4887769" y="2369988"/>
                    <a:pt x="4883768" y="2375989"/>
                    <a:pt x="4879768" y="2382085"/>
                  </a:cubicBezTo>
                  <a:close/>
                  <a:moveTo>
                    <a:pt x="930036" y="3829980"/>
                  </a:moveTo>
                  <a:cubicBezTo>
                    <a:pt x="946514" y="3830361"/>
                    <a:pt x="962897" y="3835790"/>
                    <a:pt x="979185" y="3839410"/>
                  </a:cubicBezTo>
                  <a:cubicBezTo>
                    <a:pt x="1004807" y="3845125"/>
                    <a:pt x="1024048" y="3836552"/>
                    <a:pt x="1035763" y="3813406"/>
                  </a:cubicBezTo>
                  <a:cubicBezTo>
                    <a:pt x="1052432" y="3780164"/>
                    <a:pt x="1055576" y="3744731"/>
                    <a:pt x="1051861" y="3703393"/>
                  </a:cubicBezTo>
                  <a:cubicBezTo>
                    <a:pt x="1040335" y="3708441"/>
                    <a:pt x="1033001" y="3712537"/>
                    <a:pt x="1025191" y="3714823"/>
                  </a:cubicBezTo>
                  <a:cubicBezTo>
                    <a:pt x="1009665" y="3719299"/>
                    <a:pt x="993472" y="3727015"/>
                    <a:pt x="978233" y="3725872"/>
                  </a:cubicBezTo>
                  <a:cubicBezTo>
                    <a:pt x="905366" y="3720442"/>
                    <a:pt x="852121" y="3760733"/>
                    <a:pt x="837643" y="3832647"/>
                  </a:cubicBezTo>
                  <a:cubicBezTo>
                    <a:pt x="869647" y="3831599"/>
                    <a:pt x="899842" y="3829218"/>
                    <a:pt x="930036" y="3829980"/>
                  </a:cubicBezTo>
                  <a:close/>
                  <a:moveTo>
                    <a:pt x="4274644" y="2950823"/>
                  </a:moveTo>
                  <a:cubicBezTo>
                    <a:pt x="4275026" y="2973778"/>
                    <a:pt x="4278074" y="2997114"/>
                    <a:pt x="4275407" y="3019688"/>
                  </a:cubicBezTo>
                  <a:cubicBezTo>
                    <a:pt x="4273025" y="3039881"/>
                    <a:pt x="4264072" y="3059312"/>
                    <a:pt x="4258357" y="3079124"/>
                  </a:cubicBezTo>
                  <a:cubicBezTo>
                    <a:pt x="4251499" y="3102937"/>
                    <a:pt x="4257500" y="3124749"/>
                    <a:pt x="4279788" y="3134465"/>
                  </a:cubicBezTo>
                  <a:cubicBezTo>
                    <a:pt x="4311316" y="3148181"/>
                    <a:pt x="4345034" y="3156658"/>
                    <a:pt x="4377800" y="3167421"/>
                  </a:cubicBezTo>
                  <a:cubicBezTo>
                    <a:pt x="4379896" y="3164373"/>
                    <a:pt x="4381896" y="3161230"/>
                    <a:pt x="4383992" y="3158182"/>
                  </a:cubicBezTo>
                  <a:cubicBezTo>
                    <a:pt x="4381991" y="3150276"/>
                    <a:pt x="4379419" y="3142561"/>
                    <a:pt x="4378181" y="3134560"/>
                  </a:cubicBezTo>
                  <a:cubicBezTo>
                    <a:pt x="4375514" y="3117510"/>
                    <a:pt x="4369609" y="3099793"/>
                    <a:pt x="4371990" y="3083410"/>
                  </a:cubicBezTo>
                  <a:cubicBezTo>
                    <a:pt x="4382658" y="3011306"/>
                    <a:pt x="4348559" y="2956156"/>
                    <a:pt x="4275407" y="2934344"/>
                  </a:cubicBezTo>
                  <a:cubicBezTo>
                    <a:pt x="4275216" y="2940155"/>
                    <a:pt x="4274550" y="2945489"/>
                    <a:pt x="4274644" y="2950823"/>
                  </a:cubicBezTo>
                  <a:close/>
                  <a:moveTo>
                    <a:pt x="577230" y="4065248"/>
                  </a:moveTo>
                  <a:cubicBezTo>
                    <a:pt x="588469" y="4065248"/>
                    <a:pt x="599900" y="4063819"/>
                    <a:pt x="610758" y="4065628"/>
                  </a:cubicBezTo>
                  <a:cubicBezTo>
                    <a:pt x="622188" y="4067629"/>
                    <a:pt x="633808" y="4071343"/>
                    <a:pt x="643905" y="4076868"/>
                  </a:cubicBezTo>
                  <a:cubicBezTo>
                    <a:pt x="663717" y="4087822"/>
                    <a:pt x="682481" y="4100490"/>
                    <a:pt x="701722" y="4112491"/>
                  </a:cubicBezTo>
                  <a:cubicBezTo>
                    <a:pt x="731535" y="4130970"/>
                    <a:pt x="752680" y="4130494"/>
                    <a:pt x="774874" y="4103824"/>
                  </a:cubicBezTo>
                  <a:cubicBezTo>
                    <a:pt x="794590" y="4080106"/>
                    <a:pt x="809354" y="4052198"/>
                    <a:pt x="827642" y="4024004"/>
                  </a:cubicBezTo>
                  <a:cubicBezTo>
                    <a:pt x="816784" y="4019623"/>
                    <a:pt x="810402" y="4014384"/>
                    <a:pt x="806592" y="4015908"/>
                  </a:cubicBezTo>
                  <a:cubicBezTo>
                    <a:pt x="774779" y="4027909"/>
                    <a:pt x="749633" y="4011812"/>
                    <a:pt x="722867" y="3999049"/>
                  </a:cubicBezTo>
                  <a:cubicBezTo>
                    <a:pt x="711056" y="3993429"/>
                    <a:pt x="695912" y="3989524"/>
                    <a:pt x="683338" y="3991524"/>
                  </a:cubicBezTo>
                  <a:cubicBezTo>
                    <a:pt x="638952" y="3998573"/>
                    <a:pt x="603995" y="4022861"/>
                    <a:pt x="575230" y="4055913"/>
                  </a:cubicBezTo>
                  <a:cubicBezTo>
                    <a:pt x="575801" y="4059056"/>
                    <a:pt x="576468" y="4062199"/>
                    <a:pt x="577230" y="4065248"/>
                  </a:cubicBezTo>
                  <a:close/>
                  <a:moveTo>
                    <a:pt x="1025667" y="3666531"/>
                  </a:moveTo>
                  <a:cubicBezTo>
                    <a:pt x="1095009" y="3665293"/>
                    <a:pt x="1114154" y="3647195"/>
                    <a:pt x="1109582" y="3576615"/>
                  </a:cubicBezTo>
                  <a:cubicBezTo>
                    <a:pt x="1108915" y="3565852"/>
                    <a:pt x="1107487" y="3555089"/>
                    <a:pt x="1106344" y="3544325"/>
                  </a:cubicBezTo>
                  <a:cubicBezTo>
                    <a:pt x="1104153" y="3523751"/>
                    <a:pt x="1096057" y="3523275"/>
                    <a:pt x="1079007" y="3532895"/>
                  </a:cubicBezTo>
                  <a:cubicBezTo>
                    <a:pt x="1060243" y="3543563"/>
                    <a:pt x="1039383" y="3554326"/>
                    <a:pt x="1018523" y="3556613"/>
                  </a:cubicBezTo>
                  <a:cubicBezTo>
                    <a:pt x="958230" y="3563090"/>
                    <a:pt x="907367" y="3624526"/>
                    <a:pt x="912986" y="3681485"/>
                  </a:cubicBezTo>
                  <a:cubicBezTo>
                    <a:pt x="950515" y="3676247"/>
                    <a:pt x="988043" y="3667198"/>
                    <a:pt x="1025667" y="3666531"/>
                  </a:cubicBezTo>
                  <a:close/>
                  <a:moveTo>
                    <a:pt x="658478" y="4138781"/>
                  </a:moveTo>
                  <a:cubicBezTo>
                    <a:pt x="632570" y="4145734"/>
                    <a:pt x="613044" y="4133732"/>
                    <a:pt x="593042" y="4120588"/>
                  </a:cubicBezTo>
                  <a:cubicBezTo>
                    <a:pt x="543321" y="4087917"/>
                    <a:pt x="462263" y="4108110"/>
                    <a:pt x="432069" y="4157354"/>
                  </a:cubicBezTo>
                  <a:cubicBezTo>
                    <a:pt x="458548" y="4169546"/>
                    <a:pt x="485790" y="4180690"/>
                    <a:pt x="511603" y="4194692"/>
                  </a:cubicBezTo>
                  <a:cubicBezTo>
                    <a:pt x="525985" y="4202503"/>
                    <a:pt x="538082" y="4214790"/>
                    <a:pt x="550846" y="4225554"/>
                  </a:cubicBezTo>
                  <a:cubicBezTo>
                    <a:pt x="574182" y="4245175"/>
                    <a:pt x="599138" y="4245270"/>
                    <a:pt x="619807" y="4225077"/>
                  </a:cubicBezTo>
                  <a:cubicBezTo>
                    <a:pt x="642571" y="4202884"/>
                    <a:pt x="661240" y="4176499"/>
                    <a:pt x="686672" y="4145924"/>
                  </a:cubicBezTo>
                  <a:cubicBezTo>
                    <a:pt x="670956" y="4141733"/>
                    <a:pt x="663908" y="4137352"/>
                    <a:pt x="658478" y="4138781"/>
                  </a:cubicBezTo>
                  <a:close/>
                  <a:moveTo>
                    <a:pt x="1106820" y="4157354"/>
                  </a:moveTo>
                  <a:cubicBezTo>
                    <a:pt x="1122631" y="4145257"/>
                    <a:pt x="1137014" y="4129160"/>
                    <a:pt x="1154921" y="4122207"/>
                  </a:cubicBezTo>
                  <a:cubicBezTo>
                    <a:pt x="1215214" y="4099061"/>
                    <a:pt x="1247980" y="4034101"/>
                    <a:pt x="1229121" y="3973522"/>
                  </a:cubicBezTo>
                  <a:cubicBezTo>
                    <a:pt x="1203118" y="3986571"/>
                    <a:pt x="1177305" y="4000954"/>
                    <a:pt x="1150349" y="4012479"/>
                  </a:cubicBezTo>
                  <a:cubicBezTo>
                    <a:pt x="1135205" y="4018861"/>
                    <a:pt x="1117869" y="4020194"/>
                    <a:pt x="1101676" y="4024195"/>
                  </a:cubicBezTo>
                  <a:cubicBezTo>
                    <a:pt x="1070720" y="4032005"/>
                    <a:pt x="1056909" y="4046959"/>
                    <a:pt x="1060719" y="4078868"/>
                  </a:cubicBezTo>
                  <a:cubicBezTo>
                    <a:pt x="1064338" y="4109348"/>
                    <a:pt x="1074340" y="4139066"/>
                    <a:pt x="1083484" y="4176976"/>
                  </a:cubicBezTo>
                  <a:cubicBezTo>
                    <a:pt x="1096914" y="4165641"/>
                    <a:pt x="1101676" y="4161259"/>
                    <a:pt x="1106820" y="4157354"/>
                  </a:cubicBezTo>
                  <a:close/>
                  <a:moveTo>
                    <a:pt x="1220548" y="3848744"/>
                  </a:moveTo>
                  <a:cubicBezTo>
                    <a:pt x="1195307" y="3846458"/>
                    <a:pt x="1170256" y="3841124"/>
                    <a:pt x="1145206" y="3836648"/>
                  </a:cubicBezTo>
                  <a:cubicBezTo>
                    <a:pt x="1121108" y="3832361"/>
                    <a:pt x="1099676" y="3834742"/>
                    <a:pt x="1086913" y="3858841"/>
                  </a:cubicBezTo>
                  <a:cubicBezTo>
                    <a:pt x="1069482" y="3891797"/>
                    <a:pt x="1066910" y="3927135"/>
                    <a:pt x="1068625" y="3965425"/>
                  </a:cubicBezTo>
                  <a:cubicBezTo>
                    <a:pt x="1077388" y="3964187"/>
                    <a:pt x="1084817" y="3965521"/>
                    <a:pt x="1088151" y="3962377"/>
                  </a:cubicBezTo>
                  <a:cubicBezTo>
                    <a:pt x="1108630" y="3943518"/>
                    <a:pt x="1132823" y="3945709"/>
                    <a:pt x="1157588" y="3947518"/>
                  </a:cubicBezTo>
                  <a:cubicBezTo>
                    <a:pt x="1206356" y="3951043"/>
                    <a:pt x="1255601" y="3917705"/>
                    <a:pt x="1270079" y="3870938"/>
                  </a:cubicBezTo>
                  <a:cubicBezTo>
                    <a:pt x="1272650" y="3862460"/>
                    <a:pt x="1270459" y="3852554"/>
                    <a:pt x="1270459" y="3843315"/>
                  </a:cubicBezTo>
                  <a:cubicBezTo>
                    <a:pt x="1249219" y="3845791"/>
                    <a:pt x="1234646" y="3849982"/>
                    <a:pt x="1220548" y="3848744"/>
                  </a:cubicBezTo>
                  <a:close/>
                  <a:moveTo>
                    <a:pt x="3907551" y="2788421"/>
                  </a:moveTo>
                  <a:cubicBezTo>
                    <a:pt x="3909551" y="2774515"/>
                    <a:pt x="3902217" y="2754131"/>
                    <a:pt x="3891835" y="2744701"/>
                  </a:cubicBezTo>
                  <a:cubicBezTo>
                    <a:pt x="3862783" y="2718222"/>
                    <a:pt x="3825065" y="2711459"/>
                    <a:pt x="3782202" y="2706316"/>
                  </a:cubicBezTo>
                  <a:cubicBezTo>
                    <a:pt x="3785250" y="2717936"/>
                    <a:pt x="3787631" y="2724890"/>
                    <a:pt x="3788870" y="2732033"/>
                  </a:cubicBezTo>
                  <a:cubicBezTo>
                    <a:pt x="3793251" y="2757465"/>
                    <a:pt x="3802300" y="2783373"/>
                    <a:pt x="3800490" y="2808328"/>
                  </a:cubicBezTo>
                  <a:cubicBezTo>
                    <a:pt x="3795918" y="2869765"/>
                    <a:pt x="3842781" y="2923962"/>
                    <a:pt x="3913647" y="2925296"/>
                  </a:cubicBezTo>
                  <a:cubicBezTo>
                    <a:pt x="3884500" y="2878051"/>
                    <a:pt x="3901074" y="2833570"/>
                    <a:pt x="3907551" y="2788421"/>
                  </a:cubicBezTo>
                  <a:close/>
                  <a:moveTo>
                    <a:pt x="597994" y="5094710"/>
                  </a:moveTo>
                  <a:cubicBezTo>
                    <a:pt x="594280" y="5062705"/>
                    <a:pt x="609425" y="5038226"/>
                    <a:pt x="626855" y="5013842"/>
                  </a:cubicBezTo>
                  <a:cubicBezTo>
                    <a:pt x="662574" y="4963931"/>
                    <a:pt x="645334" y="4891161"/>
                    <a:pt x="591708" y="4861061"/>
                  </a:cubicBezTo>
                  <a:cubicBezTo>
                    <a:pt x="583231" y="4883159"/>
                    <a:pt x="577516" y="4906972"/>
                    <a:pt x="565609" y="4927069"/>
                  </a:cubicBezTo>
                  <a:cubicBezTo>
                    <a:pt x="553322" y="4947929"/>
                    <a:pt x="532081" y="4963550"/>
                    <a:pt x="520461" y="4984601"/>
                  </a:cubicBezTo>
                  <a:cubicBezTo>
                    <a:pt x="513603" y="4997173"/>
                    <a:pt x="511317" y="5019843"/>
                    <a:pt x="518270" y="5030892"/>
                  </a:cubicBezTo>
                  <a:cubicBezTo>
                    <a:pt x="536939" y="5060801"/>
                    <a:pt x="561609" y="5086899"/>
                    <a:pt x="587898" y="5119379"/>
                  </a:cubicBezTo>
                  <a:cubicBezTo>
                    <a:pt x="594089" y="5104711"/>
                    <a:pt x="598566" y="5099472"/>
                    <a:pt x="597994" y="5094710"/>
                  </a:cubicBezTo>
                  <a:close/>
                  <a:moveTo>
                    <a:pt x="737059" y="5222821"/>
                  </a:moveTo>
                  <a:cubicBezTo>
                    <a:pt x="727344" y="5191484"/>
                    <a:pt x="740679" y="5165385"/>
                    <a:pt x="753823" y="5138811"/>
                  </a:cubicBezTo>
                  <a:cubicBezTo>
                    <a:pt x="780113" y="5085566"/>
                    <a:pt x="751442" y="5016129"/>
                    <a:pt x="691244" y="4994126"/>
                  </a:cubicBezTo>
                  <a:cubicBezTo>
                    <a:pt x="690482" y="5010032"/>
                    <a:pt x="693530" y="5026320"/>
                    <a:pt x="688387" y="5039274"/>
                  </a:cubicBezTo>
                  <a:cubicBezTo>
                    <a:pt x="678004" y="5065468"/>
                    <a:pt x="664860" y="5090900"/>
                    <a:pt x="649620" y="5114617"/>
                  </a:cubicBezTo>
                  <a:cubicBezTo>
                    <a:pt x="633142" y="5140239"/>
                    <a:pt x="634285" y="5164052"/>
                    <a:pt x="654287" y="5184149"/>
                  </a:cubicBezTo>
                  <a:cubicBezTo>
                    <a:pt x="676671" y="5206629"/>
                    <a:pt x="702769" y="5225393"/>
                    <a:pt x="731440" y="5249300"/>
                  </a:cubicBezTo>
                  <a:cubicBezTo>
                    <a:pt x="734678" y="5235394"/>
                    <a:pt x="738774" y="5228155"/>
                    <a:pt x="737059" y="5222821"/>
                  </a:cubicBezTo>
                  <a:close/>
                  <a:moveTo>
                    <a:pt x="4113768" y="2871384"/>
                  </a:moveTo>
                  <a:cubicBezTo>
                    <a:pt x="4113196" y="2873956"/>
                    <a:pt x="4113482" y="2877671"/>
                    <a:pt x="4115006" y="2879575"/>
                  </a:cubicBezTo>
                  <a:cubicBezTo>
                    <a:pt x="4137485" y="2908531"/>
                    <a:pt x="4128436" y="2938631"/>
                    <a:pt x="4119482" y="2969301"/>
                  </a:cubicBezTo>
                  <a:cubicBezTo>
                    <a:pt x="4098909" y="3039405"/>
                    <a:pt x="4129198" y="3083315"/>
                    <a:pt x="4201779" y="3092269"/>
                  </a:cubicBezTo>
                  <a:cubicBezTo>
                    <a:pt x="4203398" y="3065027"/>
                    <a:pt x="4203969" y="3037690"/>
                    <a:pt x="4207113" y="3010640"/>
                  </a:cubicBezTo>
                  <a:cubicBezTo>
                    <a:pt x="4208827" y="2996257"/>
                    <a:pt x="4214828" y="2982350"/>
                    <a:pt x="4219209" y="2968348"/>
                  </a:cubicBezTo>
                  <a:cubicBezTo>
                    <a:pt x="4228925" y="2937011"/>
                    <a:pt x="4219495" y="2910817"/>
                    <a:pt x="4193110" y="2893863"/>
                  </a:cubicBezTo>
                  <a:cubicBezTo>
                    <a:pt x="4170727" y="2879480"/>
                    <a:pt x="4144914" y="2870241"/>
                    <a:pt x="4121006" y="2858906"/>
                  </a:cubicBezTo>
                  <a:cubicBezTo>
                    <a:pt x="4116530" y="2866336"/>
                    <a:pt x="4114339" y="2868717"/>
                    <a:pt x="4113768" y="2871384"/>
                  </a:cubicBezTo>
                  <a:close/>
                  <a:moveTo>
                    <a:pt x="4792424" y="2272833"/>
                  </a:moveTo>
                  <a:cubicBezTo>
                    <a:pt x="4781089" y="2283501"/>
                    <a:pt x="4766611" y="2290740"/>
                    <a:pt x="4753466" y="2299503"/>
                  </a:cubicBezTo>
                  <a:cubicBezTo>
                    <a:pt x="4729559" y="2315315"/>
                    <a:pt x="4717462" y="2338174"/>
                    <a:pt x="4725177" y="2365321"/>
                  </a:cubicBezTo>
                  <a:cubicBezTo>
                    <a:pt x="4733178" y="2393705"/>
                    <a:pt x="4747085" y="2420471"/>
                    <a:pt x="4758420" y="2447902"/>
                  </a:cubicBezTo>
                  <a:cubicBezTo>
                    <a:pt x="4762039" y="2447426"/>
                    <a:pt x="4765659" y="2447045"/>
                    <a:pt x="4769373" y="2446569"/>
                  </a:cubicBezTo>
                  <a:cubicBezTo>
                    <a:pt x="4772421" y="2439425"/>
                    <a:pt x="4774898" y="2431805"/>
                    <a:pt x="4778803" y="2425233"/>
                  </a:cubicBezTo>
                  <a:cubicBezTo>
                    <a:pt x="4788042" y="2409612"/>
                    <a:pt x="4796138" y="2392753"/>
                    <a:pt x="4808235" y="2379703"/>
                  </a:cubicBezTo>
                  <a:cubicBezTo>
                    <a:pt x="4819379" y="2367702"/>
                    <a:pt x="4834905" y="2359606"/>
                    <a:pt x="4848907" y="2350557"/>
                  </a:cubicBezTo>
                  <a:cubicBezTo>
                    <a:pt x="4873005" y="2334841"/>
                    <a:pt x="4884531" y="2312171"/>
                    <a:pt x="4878149" y="2284834"/>
                  </a:cubicBezTo>
                  <a:cubicBezTo>
                    <a:pt x="4872338" y="2259784"/>
                    <a:pt x="4860623" y="2236162"/>
                    <a:pt x="4850907" y="2210063"/>
                  </a:cubicBezTo>
                  <a:cubicBezTo>
                    <a:pt x="4827285" y="2235590"/>
                    <a:pt x="4810902" y="2255307"/>
                    <a:pt x="4792424" y="2272833"/>
                  </a:cubicBezTo>
                  <a:close/>
                  <a:moveTo>
                    <a:pt x="1600501" y="4625984"/>
                  </a:moveTo>
                  <a:cubicBezTo>
                    <a:pt x="1605739" y="4672180"/>
                    <a:pt x="1571830" y="4696374"/>
                    <a:pt x="1550780" y="4728283"/>
                  </a:cubicBezTo>
                  <a:cubicBezTo>
                    <a:pt x="1525634" y="4766573"/>
                    <a:pt x="1547827" y="4828676"/>
                    <a:pt x="1583927" y="4843916"/>
                  </a:cubicBezTo>
                  <a:cubicBezTo>
                    <a:pt x="1612788" y="4814770"/>
                    <a:pt x="1639458" y="4786480"/>
                    <a:pt x="1667747" y="4759810"/>
                  </a:cubicBezTo>
                  <a:cubicBezTo>
                    <a:pt x="1688131" y="4740570"/>
                    <a:pt x="1693655" y="4718186"/>
                    <a:pt x="1678320" y="4696660"/>
                  </a:cubicBezTo>
                  <a:cubicBezTo>
                    <a:pt x="1659461" y="4670180"/>
                    <a:pt x="1635458" y="4647416"/>
                    <a:pt x="1613740" y="4622936"/>
                  </a:cubicBezTo>
                  <a:cubicBezTo>
                    <a:pt x="1609264" y="4623984"/>
                    <a:pt x="1604882" y="4624937"/>
                    <a:pt x="1600501" y="4625984"/>
                  </a:cubicBezTo>
                  <a:close/>
                  <a:moveTo>
                    <a:pt x="4557156" y="2523722"/>
                  </a:moveTo>
                  <a:cubicBezTo>
                    <a:pt x="4562871" y="2509053"/>
                    <a:pt x="4564872" y="2490765"/>
                    <a:pt x="4575063" y="2480383"/>
                  </a:cubicBezTo>
                  <a:cubicBezTo>
                    <a:pt x="4593256" y="2461809"/>
                    <a:pt x="4615640" y="2447045"/>
                    <a:pt x="4637452" y="2432472"/>
                  </a:cubicBezTo>
                  <a:cubicBezTo>
                    <a:pt x="4660788" y="2416851"/>
                    <a:pt x="4675837" y="2396277"/>
                    <a:pt x="4670503" y="2368655"/>
                  </a:cubicBezTo>
                  <a:cubicBezTo>
                    <a:pt x="4665551" y="2342556"/>
                    <a:pt x="4654216" y="2317600"/>
                    <a:pt x="4645453" y="2291502"/>
                  </a:cubicBezTo>
                  <a:cubicBezTo>
                    <a:pt x="4621640" y="2315029"/>
                    <a:pt x="4602972" y="2335031"/>
                    <a:pt x="4582588" y="2353129"/>
                  </a:cubicBezTo>
                  <a:cubicBezTo>
                    <a:pt x="4571729" y="2362749"/>
                    <a:pt x="4557918" y="2369131"/>
                    <a:pt x="4545440" y="2376751"/>
                  </a:cubicBezTo>
                  <a:cubicBezTo>
                    <a:pt x="4518961" y="2392943"/>
                    <a:pt x="4506579" y="2417327"/>
                    <a:pt x="4514198" y="2446759"/>
                  </a:cubicBezTo>
                  <a:cubicBezTo>
                    <a:pt x="4521152" y="2473525"/>
                    <a:pt x="4534296" y="2498575"/>
                    <a:pt x="4544679" y="2524388"/>
                  </a:cubicBezTo>
                  <a:cubicBezTo>
                    <a:pt x="4548870" y="2524102"/>
                    <a:pt x="4552965" y="2523912"/>
                    <a:pt x="4557156" y="2523722"/>
                  </a:cubicBezTo>
                  <a:close/>
                  <a:moveTo>
                    <a:pt x="1129204" y="4213361"/>
                  </a:moveTo>
                  <a:cubicBezTo>
                    <a:pt x="1119964" y="4220220"/>
                    <a:pt x="1113392" y="4236888"/>
                    <a:pt x="1113583" y="4248889"/>
                  </a:cubicBezTo>
                  <a:cubicBezTo>
                    <a:pt x="1114440" y="4288323"/>
                    <a:pt x="1133871" y="4320613"/>
                    <a:pt x="1158541" y="4352903"/>
                  </a:cubicBezTo>
                  <a:cubicBezTo>
                    <a:pt x="1164351" y="4346711"/>
                    <a:pt x="1169685" y="4343663"/>
                    <a:pt x="1170352" y="4339758"/>
                  </a:cubicBezTo>
                  <a:cubicBezTo>
                    <a:pt x="1176162" y="4306706"/>
                    <a:pt x="1199403" y="4287752"/>
                    <a:pt x="1224359" y="4269368"/>
                  </a:cubicBezTo>
                  <a:cubicBezTo>
                    <a:pt x="1269697" y="4235840"/>
                    <a:pt x="1273508" y="4161926"/>
                    <a:pt x="1229312" y="4115349"/>
                  </a:cubicBezTo>
                  <a:cubicBezTo>
                    <a:pt x="1214929" y="4169070"/>
                    <a:pt x="1166923" y="4185263"/>
                    <a:pt x="1129204" y="4213361"/>
                  </a:cubicBezTo>
                  <a:close/>
                  <a:moveTo>
                    <a:pt x="1565258" y="4607601"/>
                  </a:moveTo>
                  <a:cubicBezTo>
                    <a:pt x="1570688" y="4599028"/>
                    <a:pt x="1571735" y="4584169"/>
                    <a:pt x="1568401" y="4574264"/>
                  </a:cubicBezTo>
                  <a:cubicBezTo>
                    <a:pt x="1555067" y="4533973"/>
                    <a:pt x="1522301" y="4511589"/>
                    <a:pt x="1487534" y="4487205"/>
                  </a:cubicBezTo>
                  <a:cubicBezTo>
                    <a:pt x="1483819" y="4496445"/>
                    <a:pt x="1479819" y="4501302"/>
                    <a:pt x="1480581" y="4505112"/>
                  </a:cubicBezTo>
                  <a:cubicBezTo>
                    <a:pt x="1487820" y="4539402"/>
                    <a:pt x="1471056" y="4565691"/>
                    <a:pt x="1454006" y="4592647"/>
                  </a:cubicBezTo>
                  <a:cubicBezTo>
                    <a:pt x="1425431" y="4637986"/>
                    <a:pt x="1450863" y="4710566"/>
                    <a:pt x="1508108" y="4735331"/>
                  </a:cubicBezTo>
                  <a:cubicBezTo>
                    <a:pt x="1499059" y="4678657"/>
                    <a:pt x="1540303" y="4647416"/>
                    <a:pt x="1565258" y="4607601"/>
                  </a:cubicBezTo>
                  <a:close/>
                  <a:moveTo>
                    <a:pt x="1281509" y="4504826"/>
                  </a:moveTo>
                  <a:cubicBezTo>
                    <a:pt x="1271412" y="4450248"/>
                    <a:pt x="1313322" y="4420625"/>
                    <a:pt x="1331515" y="4379858"/>
                  </a:cubicBezTo>
                  <a:cubicBezTo>
                    <a:pt x="1348374" y="4342044"/>
                    <a:pt x="1318370" y="4275178"/>
                    <a:pt x="1289319" y="4263558"/>
                  </a:cubicBezTo>
                  <a:cubicBezTo>
                    <a:pt x="1270555" y="4292990"/>
                    <a:pt x="1255696" y="4323470"/>
                    <a:pt x="1234264" y="4348330"/>
                  </a:cubicBezTo>
                  <a:cubicBezTo>
                    <a:pt x="1191593" y="4397670"/>
                    <a:pt x="1190164" y="4418435"/>
                    <a:pt x="1233979" y="4468727"/>
                  </a:cubicBezTo>
                  <a:cubicBezTo>
                    <a:pt x="1244933" y="4481300"/>
                    <a:pt x="1254362" y="4495301"/>
                    <a:pt x="1264459" y="4508636"/>
                  </a:cubicBezTo>
                  <a:cubicBezTo>
                    <a:pt x="1269983" y="4507398"/>
                    <a:pt x="1275793" y="4506160"/>
                    <a:pt x="1281509" y="4504826"/>
                  </a:cubicBezTo>
                  <a:close/>
                  <a:moveTo>
                    <a:pt x="243283" y="3321155"/>
                  </a:moveTo>
                  <a:cubicBezTo>
                    <a:pt x="245950" y="3322298"/>
                    <a:pt x="249189" y="3323917"/>
                    <a:pt x="251570" y="3323250"/>
                  </a:cubicBezTo>
                  <a:cubicBezTo>
                    <a:pt x="283860" y="3313915"/>
                    <a:pt x="308530" y="3330680"/>
                    <a:pt x="333676" y="3346396"/>
                  </a:cubicBezTo>
                  <a:cubicBezTo>
                    <a:pt x="384253" y="3378019"/>
                    <a:pt x="451214" y="3357254"/>
                    <a:pt x="474741" y="3307439"/>
                  </a:cubicBezTo>
                  <a:cubicBezTo>
                    <a:pt x="447690" y="3295913"/>
                    <a:pt x="420163" y="3285626"/>
                    <a:pt x="394159" y="3272577"/>
                  </a:cubicBezTo>
                  <a:cubicBezTo>
                    <a:pt x="378538" y="3264671"/>
                    <a:pt x="366442" y="3248955"/>
                    <a:pt x="350440" y="3243049"/>
                  </a:cubicBezTo>
                  <a:cubicBezTo>
                    <a:pt x="335485" y="3237430"/>
                    <a:pt x="315007" y="3234382"/>
                    <a:pt x="301291" y="3240287"/>
                  </a:cubicBezTo>
                  <a:cubicBezTo>
                    <a:pt x="268620" y="3254480"/>
                    <a:pt x="251856" y="3285150"/>
                    <a:pt x="236330" y="3314963"/>
                  </a:cubicBezTo>
                  <a:cubicBezTo>
                    <a:pt x="240426" y="3318678"/>
                    <a:pt x="241569" y="3320392"/>
                    <a:pt x="243283" y="3321155"/>
                  </a:cubicBezTo>
                  <a:close/>
                  <a:moveTo>
                    <a:pt x="377681" y="4803054"/>
                  </a:moveTo>
                  <a:cubicBezTo>
                    <a:pt x="376538" y="4767812"/>
                    <a:pt x="400636" y="4748571"/>
                    <a:pt x="423306" y="4727997"/>
                  </a:cubicBezTo>
                  <a:cubicBezTo>
                    <a:pt x="466740" y="4688564"/>
                    <a:pt x="464454" y="4617698"/>
                    <a:pt x="423687" y="4581312"/>
                  </a:cubicBezTo>
                  <a:cubicBezTo>
                    <a:pt x="405304" y="4604172"/>
                    <a:pt x="387873" y="4627985"/>
                    <a:pt x="368156" y="4649606"/>
                  </a:cubicBezTo>
                  <a:cubicBezTo>
                    <a:pt x="356345" y="4662561"/>
                    <a:pt x="337771" y="4669894"/>
                    <a:pt x="328151" y="4683801"/>
                  </a:cubicBezTo>
                  <a:cubicBezTo>
                    <a:pt x="318531" y="4697707"/>
                    <a:pt x="307863" y="4719901"/>
                    <a:pt x="312721" y="4732855"/>
                  </a:cubicBezTo>
                  <a:cubicBezTo>
                    <a:pt x="323865" y="4762763"/>
                    <a:pt x="344058" y="4789243"/>
                    <a:pt x="362727" y="4820675"/>
                  </a:cubicBezTo>
                  <a:cubicBezTo>
                    <a:pt x="372061" y="4810007"/>
                    <a:pt x="377872" y="4806483"/>
                    <a:pt x="377681" y="4803054"/>
                  </a:cubicBezTo>
                  <a:close/>
                  <a:moveTo>
                    <a:pt x="302243" y="4492634"/>
                  </a:moveTo>
                  <a:cubicBezTo>
                    <a:pt x="289003" y="4505398"/>
                    <a:pt x="270525" y="4512637"/>
                    <a:pt x="256999" y="4525210"/>
                  </a:cubicBezTo>
                  <a:cubicBezTo>
                    <a:pt x="246903" y="4534639"/>
                    <a:pt x="236997" y="4547784"/>
                    <a:pt x="234139" y="4560738"/>
                  </a:cubicBezTo>
                  <a:cubicBezTo>
                    <a:pt x="227948" y="4589503"/>
                    <a:pt x="259666" y="4643225"/>
                    <a:pt x="291861" y="4659703"/>
                  </a:cubicBezTo>
                  <a:cubicBezTo>
                    <a:pt x="294337" y="4609125"/>
                    <a:pt x="336152" y="4589789"/>
                    <a:pt x="366442" y="4560548"/>
                  </a:cubicBezTo>
                  <a:cubicBezTo>
                    <a:pt x="375967" y="4551403"/>
                    <a:pt x="383491" y="4533878"/>
                    <a:pt x="382253" y="4521114"/>
                  </a:cubicBezTo>
                  <a:cubicBezTo>
                    <a:pt x="379110" y="4489110"/>
                    <a:pt x="370442" y="4457582"/>
                    <a:pt x="363679" y="4424150"/>
                  </a:cubicBezTo>
                  <a:cubicBezTo>
                    <a:pt x="339105" y="4451962"/>
                    <a:pt x="322055" y="4473680"/>
                    <a:pt x="302243" y="4492634"/>
                  </a:cubicBezTo>
                  <a:close/>
                  <a:moveTo>
                    <a:pt x="236902" y="4336329"/>
                  </a:moveTo>
                  <a:cubicBezTo>
                    <a:pt x="222995" y="4346807"/>
                    <a:pt x="202993" y="4350045"/>
                    <a:pt x="190896" y="4361856"/>
                  </a:cubicBezTo>
                  <a:cubicBezTo>
                    <a:pt x="178228" y="4374334"/>
                    <a:pt x="164226" y="4393098"/>
                    <a:pt x="164035" y="4409195"/>
                  </a:cubicBezTo>
                  <a:cubicBezTo>
                    <a:pt x="163654" y="4442628"/>
                    <a:pt x="179656" y="4472537"/>
                    <a:pt x="203183" y="4500350"/>
                  </a:cubicBezTo>
                  <a:cubicBezTo>
                    <a:pt x="208612" y="4493873"/>
                    <a:pt x="214232" y="4490158"/>
                    <a:pt x="215280" y="4485395"/>
                  </a:cubicBezTo>
                  <a:cubicBezTo>
                    <a:pt x="221185" y="4457201"/>
                    <a:pt x="242521" y="4443676"/>
                    <a:pt x="264619" y="4430246"/>
                  </a:cubicBezTo>
                  <a:cubicBezTo>
                    <a:pt x="324436" y="4393860"/>
                    <a:pt x="337105" y="4339187"/>
                    <a:pt x="303100" y="4279846"/>
                  </a:cubicBezTo>
                  <a:cubicBezTo>
                    <a:pt x="281383" y="4298610"/>
                    <a:pt x="260143" y="4318898"/>
                    <a:pt x="236902" y="4336329"/>
                  </a:cubicBezTo>
                  <a:close/>
                  <a:moveTo>
                    <a:pt x="3960700" y="2913675"/>
                  </a:moveTo>
                  <a:cubicBezTo>
                    <a:pt x="3959081" y="2926153"/>
                    <a:pt x="3963653" y="2941583"/>
                    <a:pt x="3970511" y="2952442"/>
                  </a:cubicBezTo>
                  <a:cubicBezTo>
                    <a:pt x="3990038" y="2983207"/>
                    <a:pt x="4020422" y="3000543"/>
                    <a:pt x="4048902" y="3012449"/>
                  </a:cubicBezTo>
                  <a:cubicBezTo>
                    <a:pt x="4051188" y="2980064"/>
                    <a:pt x="4052426" y="2949013"/>
                    <a:pt x="4056046" y="2918247"/>
                  </a:cubicBezTo>
                  <a:cubicBezTo>
                    <a:pt x="4057856" y="2902816"/>
                    <a:pt x="4068238" y="2887767"/>
                    <a:pt x="4067571" y="2872908"/>
                  </a:cubicBezTo>
                  <a:cubicBezTo>
                    <a:pt x="4066714" y="2854906"/>
                    <a:pt x="4063475" y="2832046"/>
                    <a:pt x="4051950" y="2820521"/>
                  </a:cubicBezTo>
                  <a:cubicBezTo>
                    <a:pt x="4028138" y="2796422"/>
                    <a:pt x="3994800" y="2788898"/>
                    <a:pt x="3954890" y="2790040"/>
                  </a:cubicBezTo>
                  <a:cubicBezTo>
                    <a:pt x="3986608" y="2831950"/>
                    <a:pt x="3965844" y="2872717"/>
                    <a:pt x="3960700" y="2913675"/>
                  </a:cubicBezTo>
                  <a:close/>
                  <a:moveTo>
                    <a:pt x="499696" y="3141037"/>
                  </a:moveTo>
                  <a:cubicBezTo>
                    <a:pt x="487219" y="3130178"/>
                    <a:pt x="466550" y="3120272"/>
                    <a:pt x="451595" y="3122558"/>
                  </a:cubicBezTo>
                  <a:cubicBezTo>
                    <a:pt x="412733" y="3128464"/>
                    <a:pt x="385015" y="3155705"/>
                    <a:pt x="355393" y="3183614"/>
                  </a:cubicBezTo>
                  <a:cubicBezTo>
                    <a:pt x="364156" y="3189138"/>
                    <a:pt x="368918" y="3194853"/>
                    <a:pt x="373585" y="3194758"/>
                  </a:cubicBezTo>
                  <a:cubicBezTo>
                    <a:pt x="406542" y="3194472"/>
                    <a:pt x="427687" y="3214760"/>
                    <a:pt x="449023" y="3235525"/>
                  </a:cubicBezTo>
                  <a:cubicBezTo>
                    <a:pt x="497315" y="3282483"/>
                    <a:pt x="545702" y="3273434"/>
                    <a:pt x="571229" y="3215713"/>
                  </a:cubicBezTo>
                  <a:cubicBezTo>
                    <a:pt x="545797" y="3188757"/>
                    <a:pt x="524652" y="3162658"/>
                    <a:pt x="499696" y="3141037"/>
                  </a:cubicBezTo>
                  <a:close/>
                  <a:moveTo>
                    <a:pt x="461311" y="4790767"/>
                  </a:moveTo>
                  <a:cubicBezTo>
                    <a:pt x="449881" y="4806388"/>
                    <a:pt x="434164" y="4819151"/>
                    <a:pt x="419591" y="4832296"/>
                  </a:cubicBezTo>
                  <a:cubicBezTo>
                    <a:pt x="398065" y="4851822"/>
                    <a:pt x="394445" y="4875730"/>
                    <a:pt x="408828" y="4898685"/>
                  </a:cubicBezTo>
                  <a:cubicBezTo>
                    <a:pt x="423877" y="4922974"/>
                    <a:pt x="444070" y="4944024"/>
                    <a:pt x="463501" y="4968313"/>
                  </a:cubicBezTo>
                  <a:cubicBezTo>
                    <a:pt x="470264" y="4960122"/>
                    <a:pt x="475027" y="4957073"/>
                    <a:pt x="474836" y="4954311"/>
                  </a:cubicBezTo>
                  <a:cubicBezTo>
                    <a:pt x="472264" y="4912973"/>
                    <a:pt x="502078" y="4889636"/>
                    <a:pt x="523700" y="4860871"/>
                  </a:cubicBezTo>
                  <a:cubicBezTo>
                    <a:pt x="533891" y="4847345"/>
                    <a:pt x="542464" y="4825629"/>
                    <a:pt x="539321" y="4810198"/>
                  </a:cubicBezTo>
                  <a:cubicBezTo>
                    <a:pt x="532939" y="4778670"/>
                    <a:pt x="518080" y="4748952"/>
                    <a:pt x="505792" y="4716091"/>
                  </a:cubicBezTo>
                  <a:cubicBezTo>
                    <a:pt x="487695" y="4747142"/>
                    <a:pt x="476360" y="4770288"/>
                    <a:pt x="461311" y="4790767"/>
                  </a:cubicBezTo>
                  <a:close/>
                  <a:moveTo>
                    <a:pt x="299862" y="3395354"/>
                  </a:moveTo>
                  <a:cubicBezTo>
                    <a:pt x="282050" y="3390687"/>
                    <a:pt x="266048" y="3377638"/>
                    <a:pt x="248236" y="3374494"/>
                  </a:cubicBezTo>
                  <a:cubicBezTo>
                    <a:pt x="232520" y="3371732"/>
                    <a:pt x="211470" y="3372113"/>
                    <a:pt x="199373" y="3380590"/>
                  </a:cubicBezTo>
                  <a:cubicBezTo>
                    <a:pt x="169465" y="3401546"/>
                    <a:pt x="159178" y="3435740"/>
                    <a:pt x="148795" y="3472221"/>
                  </a:cubicBezTo>
                  <a:cubicBezTo>
                    <a:pt x="158130" y="3472983"/>
                    <a:pt x="163940" y="3475364"/>
                    <a:pt x="167274" y="3473364"/>
                  </a:cubicBezTo>
                  <a:cubicBezTo>
                    <a:pt x="193468" y="3458124"/>
                    <a:pt x="218423" y="3466506"/>
                    <a:pt x="243760" y="3475555"/>
                  </a:cubicBezTo>
                  <a:cubicBezTo>
                    <a:pt x="308053" y="3498605"/>
                    <a:pt x="358060" y="3473935"/>
                    <a:pt x="382634" y="3410499"/>
                  </a:cubicBezTo>
                  <a:cubicBezTo>
                    <a:pt x="353773" y="3405451"/>
                    <a:pt x="326341" y="3402212"/>
                    <a:pt x="299862" y="3395354"/>
                  </a:cubicBezTo>
                  <a:close/>
                  <a:moveTo>
                    <a:pt x="80787" y="3975046"/>
                  </a:moveTo>
                  <a:cubicBezTo>
                    <a:pt x="104409" y="3940946"/>
                    <a:pt x="140223" y="3941708"/>
                    <a:pt x="175942" y="3939327"/>
                  </a:cubicBezTo>
                  <a:cubicBezTo>
                    <a:pt x="236806" y="3935231"/>
                    <a:pt x="270144" y="3886368"/>
                    <a:pt x="255856" y="3819026"/>
                  </a:cubicBezTo>
                  <a:cubicBezTo>
                    <a:pt x="218423" y="3851411"/>
                    <a:pt x="172798" y="3843220"/>
                    <a:pt x="130031" y="3850268"/>
                  </a:cubicBezTo>
                  <a:cubicBezTo>
                    <a:pt x="113172" y="3853031"/>
                    <a:pt x="91455" y="3867508"/>
                    <a:pt x="84692" y="3882463"/>
                  </a:cubicBezTo>
                  <a:cubicBezTo>
                    <a:pt x="71929" y="3910561"/>
                    <a:pt x="68500" y="3942851"/>
                    <a:pt x="60213" y="3977236"/>
                  </a:cubicBezTo>
                  <a:cubicBezTo>
                    <a:pt x="73548" y="3975998"/>
                    <a:pt x="79453" y="3977046"/>
                    <a:pt x="80787" y="3975046"/>
                  </a:cubicBezTo>
                  <a:close/>
                  <a:moveTo>
                    <a:pt x="212327" y="3531848"/>
                  </a:moveTo>
                  <a:cubicBezTo>
                    <a:pt x="150510" y="3512226"/>
                    <a:pt x="99456" y="3551469"/>
                    <a:pt x="94503" y="3639099"/>
                  </a:cubicBezTo>
                  <a:cubicBezTo>
                    <a:pt x="99265" y="3638813"/>
                    <a:pt x="105457" y="3640242"/>
                    <a:pt x="108124" y="3637861"/>
                  </a:cubicBezTo>
                  <a:cubicBezTo>
                    <a:pt x="134984" y="3612905"/>
                    <a:pt x="167083" y="3615572"/>
                    <a:pt x="197182" y="3625002"/>
                  </a:cubicBezTo>
                  <a:cubicBezTo>
                    <a:pt x="259285" y="3644433"/>
                    <a:pt x="303291" y="3601285"/>
                    <a:pt x="311006" y="3533467"/>
                  </a:cubicBezTo>
                  <a:cubicBezTo>
                    <a:pt x="277954" y="3533467"/>
                    <a:pt x="242426" y="3541373"/>
                    <a:pt x="212327" y="3531848"/>
                  </a:cubicBezTo>
                  <a:close/>
                  <a:moveTo>
                    <a:pt x="1368853" y="4396051"/>
                  </a:moveTo>
                  <a:cubicBezTo>
                    <a:pt x="1379330" y="4426626"/>
                    <a:pt x="1362280" y="4449296"/>
                    <a:pt x="1348088" y="4472727"/>
                  </a:cubicBezTo>
                  <a:cubicBezTo>
                    <a:pt x="1316275" y="4525020"/>
                    <a:pt x="1334658" y="4587694"/>
                    <a:pt x="1394380" y="4618936"/>
                  </a:cubicBezTo>
                  <a:cubicBezTo>
                    <a:pt x="1385236" y="4571311"/>
                    <a:pt x="1414668" y="4540450"/>
                    <a:pt x="1438004" y="4507207"/>
                  </a:cubicBezTo>
                  <a:cubicBezTo>
                    <a:pt x="1465341" y="4468155"/>
                    <a:pt x="1463626" y="4444819"/>
                    <a:pt x="1427241" y="4413005"/>
                  </a:cubicBezTo>
                  <a:cubicBezTo>
                    <a:pt x="1412096" y="4399766"/>
                    <a:pt x="1394380" y="4389383"/>
                    <a:pt x="1375520" y="4376048"/>
                  </a:cubicBezTo>
                  <a:cubicBezTo>
                    <a:pt x="1371996" y="4385669"/>
                    <a:pt x="1367424" y="4391860"/>
                    <a:pt x="1368853" y="4396051"/>
                  </a:cubicBezTo>
                  <a:close/>
                  <a:moveTo>
                    <a:pt x="180514" y="4179548"/>
                  </a:moveTo>
                  <a:cubicBezTo>
                    <a:pt x="103456" y="4201360"/>
                    <a:pt x="104599" y="4279465"/>
                    <a:pt x="136794" y="4332710"/>
                  </a:cubicBezTo>
                  <a:cubicBezTo>
                    <a:pt x="139937" y="4330709"/>
                    <a:pt x="145271" y="4329376"/>
                    <a:pt x="146033" y="4326709"/>
                  </a:cubicBezTo>
                  <a:cubicBezTo>
                    <a:pt x="156892" y="4289561"/>
                    <a:pt x="187753" y="4277560"/>
                    <a:pt x="219566" y="4265177"/>
                  </a:cubicBezTo>
                  <a:cubicBezTo>
                    <a:pt x="280240" y="4241651"/>
                    <a:pt x="297576" y="4187072"/>
                    <a:pt x="267382" y="4131541"/>
                  </a:cubicBezTo>
                  <a:cubicBezTo>
                    <a:pt x="238426" y="4148020"/>
                    <a:pt x="211470" y="4170784"/>
                    <a:pt x="180514" y="4179548"/>
                  </a:cubicBezTo>
                  <a:close/>
                  <a:moveTo>
                    <a:pt x="4436475" y="3104937"/>
                  </a:moveTo>
                  <a:cubicBezTo>
                    <a:pt x="4438189" y="3119415"/>
                    <a:pt x="4436189" y="3134465"/>
                    <a:pt x="4435713" y="3149228"/>
                  </a:cubicBezTo>
                  <a:cubicBezTo>
                    <a:pt x="4434950" y="3173326"/>
                    <a:pt x="4447333" y="3188662"/>
                    <a:pt x="4469145" y="3195615"/>
                  </a:cubicBezTo>
                  <a:cubicBezTo>
                    <a:pt x="4504673" y="3206950"/>
                    <a:pt x="4540392" y="3205140"/>
                    <a:pt x="4572015" y="3196853"/>
                  </a:cubicBezTo>
                  <a:cubicBezTo>
                    <a:pt x="4562014" y="3161897"/>
                    <a:pt x="4552679" y="3129321"/>
                    <a:pt x="4543250" y="3096746"/>
                  </a:cubicBezTo>
                  <a:cubicBezTo>
                    <a:pt x="4542773" y="3094936"/>
                    <a:pt x="4541344" y="3093126"/>
                    <a:pt x="4539916" y="3091983"/>
                  </a:cubicBezTo>
                  <a:cubicBezTo>
                    <a:pt x="4498863" y="3062741"/>
                    <a:pt x="4457715" y="3033595"/>
                    <a:pt x="4421806" y="3008163"/>
                  </a:cubicBezTo>
                  <a:cubicBezTo>
                    <a:pt x="4426473" y="3037881"/>
                    <a:pt x="4432378" y="3071314"/>
                    <a:pt x="4436475" y="3104937"/>
                  </a:cubicBezTo>
                  <a:close/>
                  <a:moveTo>
                    <a:pt x="203755" y="3998668"/>
                  </a:moveTo>
                  <a:cubicBezTo>
                    <a:pt x="188038" y="4006192"/>
                    <a:pt x="170131" y="4009431"/>
                    <a:pt x="153082" y="4013908"/>
                  </a:cubicBezTo>
                  <a:cubicBezTo>
                    <a:pt x="88407" y="4030862"/>
                    <a:pt x="62404" y="4097156"/>
                    <a:pt x="100218" y="4160878"/>
                  </a:cubicBezTo>
                  <a:cubicBezTo>
                    <a:pt x="118696" y="4126493"/>
                    <a:pt x="147271" y="4109920"/>
                    <a:pt x="183181" y="4101442"/>
                  </a:cubicBezTo>
                  <a:cubicBezTo>
                    <a:pt x="249379" y="4085726"/>
                    <a:pt x="273287" y="4035339"/>
                    <a:pt x="248046" y="3967616"/>
                  </a:cubicBezTo>
                  <a:cubicBezTo>
                    <a:pt x="232044" y="3979141"/>
                    <a:pt x="219090" y="3991333"/>
                    <a:pt x="203755" y="3998668"/>
                  </a:cubicBezTo>
                  <a:close/>
                  <a:moveTo>
                    <a:pt x="170608" y="3685676"/>
                  </a:moveTo>
                  <a:cubicBezTo>
                    <a:pt x="94027" y="3672246"/>
                    <a:pt x="61546" y="3744446"/>
                    <a:pt x="69357" y="3805596"/>
                  </a:cubicBezTo>
                  <a:cubicBezTo>
                    <a:pt x="73167" y="3805120"/>
                    <a:pt x="78501" y="3806167"/>
                    <a:pt x="80406" y="3804072"/>
                  </a:cubicBezTo>
                  <a:cubicBezTo>
                    <a:pt x="107076" y="3774640"/>
                    <a:pt x="140985" y="3776545"/>
                    <a:pt x="176132" y="3779593"/>
                  </a:cubicBezTo>
                  <a:cubicBezTo>
                    <a:pt x="236330" y="3784927"/>
                    <a:pt x="279574" y="3734063"/>
                    <a:pt x="270430" y="3677771"/>
                  </a:cubicBezTo>
                  <a:cubicBezTo>
                    <a:pt x="236616" y="3680914"/>
                    <a:pt x="202231" y="3691201"/>
                    <a:pt x="170608" y="3685676"/>
                  </a:cubicBezTo>
                  <a:close/>
                  <a:moveTo>
                    <a:pt x="505507" y="4250318"/>
                  </a:moveTo>
                  <a:cubicBezTo>
                    <a:pt x="469312" y="4254890"/>
                    <a:pt x="445309" y="4232983"/>
                    <a:pt x="419115" y="4213457"/>
                  </a:cubicBezTo>
                  <a:cubicBezTo>
                    <a:pt x="393016" y="4194026"/>
                    <a:pt x="364156" y="4199074"/>
                    <a:pt x="334342" y="4209456"/>
                  </a:cubicBezTo>
                  <a:cubicBezTo>
                    <a:pt x="340629" y="4226315"/>
                    <a:pt x="346725" y="4240793"/>
                    <a:pt x="351583" y="4255652"/>
                  </a:cubicBezTo>
                  <a:cubicBezTo>
                    <a:pt x="356821" y="4271464"/>
                    <a:pt x="359869" y="4288038"/>
                    <a:pt x="365680" y="4303658"/>
                  </a:cubicBezTo>
                  <a:cubicBezTo>
                    <a:pt x="378729" y="4338615"/>
                    <a:pt x="417400" y="4354236"/>
                    <a:pt x="446928" y="4332614"/>
                  </a:cubicBezTo>
                  <a:cubicBezTo>
                    <a:pt x="473788" y="4312898"/>
                    <a:pt x="495696" y="4286418"/>
                    <a:pt x="521223" y="4261367"/>
                  </a:cubicBezTo>
                  <a:cubicBezTo>
                    <a:pt x="511603" y="4254414"/>
                    <a:pt x="508269" y="4249938"/>
                    <a:pt x="505507" y="4250318"/>
                  </a:cubicBezTo>
                  <a:close/>
                  <a:moveTo>
                    <a:pt x="4524771" y="2111480"/>
                  </a:moveTo>
                  <a:cubicBezTo>
                    <a:pt x="4537535" y="2104622"/>
                    <a:pt x="4552775" y="2102431"/>
                    <a:pt x="4566586" y="2097287"/>
                  </a:cubicBezTo>
                  <a:cubicBezTo>
                    <a:pt x="4581636" y="2091763"/>
                    <a:pt x="4601638" y="2090524"/>
                    <a:pt x="4600400" y="2067188"/>
                  </a:cubicBezTo>
                  <a:cubicBezTo>
                    <a:pt x="4599066" y="2042804"/>
                    <a:pt x="4586493" y="2024992"/>
                    <a:pt x="4562014" y="2021373"/>
                  </a:cubicBezTo>
                  <a:cubicBezTo>
                    <a:pt x="4522866" y="2015658"/>
                    <a:pt x="4486576" y="2025755"/>
                    <a:pt x="4460287" y="2055949"/>
                  </a:cubicBezTo>
                  <a:cubicBezTo>
                    <a:pt x="4433236" y="2087096"/>
                    <a:pt x="4428569" y="2124243"/>
                    <a:pt x="4441332" y="2161390"/>
                  </a:cubicBezTo>
                  <a:cubicBezTo>
                    <a:pt x="4471050" y="2143483"/>
                    <a:pt x="4497339" y="2126339"/>
                    <a:pt x="4524771" y="2111480"/>
                  </a:cubicBezTo>
                  <a:close/>
                  <a:moveTo>
                    <a:pt x="4696507" y="2050900"/>
                  </a:moveTo>
                  <a:cubicBezTo>
                    <a:pt x="4714700" y="2040042"/>
                    <a:pt x="4736226" y="2034708"/>
                    <a:pt x="4756419" y="2027278"/>
                  </a:cubicBezTo>
                  <a:cubicBezTo>
                    <a:pt x="4764706" y="2024230"/>
                    <a:pt x="4773374" y="2022325"/>
                    <a:pt x="4781565" y="2019277"/>
                  </a:cubicBezTo>
                  <a:cubicBezTo>
                    <a:pt x="4807664" y="2009371"/>
                    <a:pt x="4816046" y="1994608"/>
                    <a:pt x="4800234" y="1972319"/>
                  </a:cubicBezTo>
                  <a:cubicBezTo>
                    <a:pt x="4790423" y="1958508"/>
                    <a:pt x="4768611" y="1944411"/>
                    <a:pt x="4753181" y="1945554"/>
                  </a:cubicBezTo>
                  <a:cubicBezTo>
                    <a:pt x="4727177" y="1947364"/>
                    <a:pt x="4698984" y="1956603"/>
                    <a:pt x="4677076" y="1970795"/>
                  </a:cubicBezTo>
                  <a:cubicBezTo>
                    <a:pt x="4641167" y="1994131"/>
                    <a:pt x="4631260" y="2051472"/>
                    <a:pt x="4651739" y="2090524"/>
                  </a:cubicBezTo>
                  <a:cubicBezTo>
                    <a:pt x="4666694" y="2076904"/>
                    <a:pt x="4679743" y="2060806"/>
                    <a:pt x="4696507" y="2050900"/>
                  </a:cubicBezTo>
                  <a:close/>
                  <a:moveTo>
                    <a:pt x="4361418" y="3689105"/>
                  </a:moveTo>
                  <a:cubicBezTo>
                    <a:pt x="4394469" y="3673770"/>
                    <a:pt x="4427521" y="3658530"/>
                    <a:pt x="4460477" y="3643195"/>
                  </a:cubicBezTo>
                  <a:cubicBezTo>
                    <a:pt x="4506483" y="3621764"/>
                    <a:pt x="4507722" y="3618239"/>
                    <a:pt x="4483528" y="3564899"/>
                  </a:cubicBezTo>
                  <a:cubicBezTo>
                    <a:pt x="4417425" y="3595665"/>
                    <a:pt x="4351321" y="3626335"/>
                    <a:pt x="4283313" y="3658054"/>
                  </a:cubicBezTo>
                  <a:cubicBezTo>
                    <a:pt x="4314554" y="3710727"/>
                    <a:pt x="4314554" y="3710822"/>
                    <a:pt x="4361418" y="3689105"/>
                  </a:cubicBezTo>
                  <a:close/>
                  <a:moveTo>
                    <a:pt x="1508108" y="5347122"/>
                  </a:moveTo>
                  <a:cubicBezTo>
                    <a:pt x="1517538" y="5358743"/>
                    <a:pt x="1537731" y="5368839"/>
                    <a:pt x="1552209" y="5367791"/>
                  </a:cubicBezTo>
                  <a:cubicBezTo>
                    <a:pt x="1591928" y="5364934"/>
                    <a:pt x="1619170" y="5337502"/>
                    <a:pt x="1650412" y="5309117"/>
                  </a:cubicBezTo>
                  <a:cubicBezTo>
                    <a:pt x="1581451" y="5291782"/>
                    <a:pt x="1518872" y="5276066"/>
                    <a:pt x="1451054" y="5259016"/>
                  </a:cubicBezTo>
                  <a:cubicBezTo>
                    <a:pt x="1471627" y="5291496"/>
                    <a:pt x="1487248" y="5321405"/>
                    <a:pt x="1508108" y="5347122"/>
                  </a:cubicBezTo>
                  <a:close/>
                  <a:moveTo>
                    <a:pt x="1248933" y="3715204"/>
                  </a:moveTo>
                  <a:cubicBezTo>
                    <a:pt x="1246933" y="3700726"/>
                    <a:pt x="1253600" y="3682533"/>
                    <a:pt x="1231788" y="3676151"/>
                  </a:cubicBezTo>
                  <a:cubicBezTo>
                    <a:pt x="1209880" y="3669769"/>
                    <a:pt x="1190926" y="3675865"/>
                    <a:pt x="1179591" y="3693582"/>
                  </a:cubicBezTo>
                  <a:cubicBezTo>
                    <a:pt x="1162065" y="3721014"/>
                    <a:pt x="1148349" y="3750827"/>
                    <a:pt x="1133300" y="3779021"/>
                  </a:cubicBezTo>
                  <a:cubicBezTo>
                    <a:pt x="1179496" y="3785879"/>
                    <a:pt x="1218548" y="3791594"/>
                    <a:pt x="1259506" y="3797690"/>
                  </a:cubicBezTo>
                  <a:cubicBezTo>
                    <a:pt x="1256172" y="3771306"/>
                    <a:pt x="1252838" y="3743207"/>
                    <a:pt x="1248933" y="3715204"/>
                  </a:cubicBezTo>
                  <a:close/>
                  <a:moveTo>
                    <a:pt x="1704228" y="4918592"/>
                  </a:moveTo>
                  <a:cubicBezTo>
                    <a:pt x="1714229" y="4923926"/>
                    <a:pt x="1732136" y="4929546"/>
                    <a:pt x="1737470" y="4924879"/>
                  </a:cubicBezTo>
                  <a:cubicBezTo>
                    <a:pt x="1747853" y="4915735"/>
                    <a:pt x="1757854" y="4899257"/>
                    <a:pt x="1757568" y="4886112"/>
                  </a:cubicBezTo>
                  <a:cubicBezTo>
                    <a:pt x="1756615" y="4844679"/>
                    <a:pt x="1730231" y="4815341"/>
                    <a:pt x="1707276" y="4787529"/>
                  </a:cubicBezTo>
                  <a:cubicBezTo>
                    <a:pt x="1680701" y="4818103"/>
                    <a:pt x="1657174" y="4845250"/>
                    <a:pt x="1631362" y="4875063"/>
                  </a:cubicBezTo>
                  <a:cubicBezTo>
                    <a:pt x="1653841" y="4888684"/>
                    <a:pt x="1678415" y="4904781"/>
                    <a:pt x="1704228" y="4918592"/>
                  </a:cubicBezTo>
                  <a:close/>
                  <a:moveTo>
                    <a:pt x="1041383" y="3300390"/>
                  </a:moveTo>
                  <a:cubicBezTo>
                    <a:pt x="1067101" y="3285150"/>
                    <a:pt x="1074340" y="3261814"/>
                    <a:pt x="1063005" y="3237239"/>
                  </a:cubicBezTo>
                  <a:cubicBezTo>
                    <a:pt x="1049860" y="3208759"/>
                    <a:pt x="1030334" y="3183328"/>
                    <a:pt x="1013570" y="3156467"/>
                  </a:cubicBezTo>
                  <a:cubicBezTo>
                    <a:pt x="1010617" y="3157610"/>
                    <a:pt x="1007760" y="3158848"/>
                    <a:pt x="1004807" y="3159991"/>
                  </a:cubicBezTo>
                  <a:cubicBezTo>
                    <a:pt x="992901" y="3220380"/>
                    <a:pt x="980995" y="3280768"/>
                    <a:pt x="967850" y="3347539"/>
                  </a:cubicBezTo>
                  <a:cubicBezTo>
                    <a:pt x="996901" y="3328774"/>
                    <a:pt x="1018714" y="3313820"/>
                    <a:pt x="1041383" y="3300390"/>
                  </a:cubicBezTo>
                  <a:close/>
                  <a:moveTo>
                    <a:pt x="658192" y="3057979"/>
                  </a:moveTo>
                  <a:cubicBezTo>
                    <a:pt x="622759" y="3033214"/>
                    <a:pt x="559990" y="3051788"/>
                    <a:pt x="525319" y="3094078"/>
                  </a:cubicBezTo>
                  <a:cubicBezTo>
                    <a:pt x="549703" y="3116176"/>
                    <a:pt x="574182" y="3138274"/>
                    <a:pt x="600090" y="3161706"/>
                  </a:cubicBezTo>
                  <a:cubicBezTo>
                    <a:pt x="618473" y="3128845"/>
                    <a:pt x="638380" y="3093221"/>
                    <a:pt x="658192" y="3057979"/>
                  </a:cubicBezTo>
                  <a:close/>
                  <a:moveTo>
                    <a:pt x="4791186" y="2835856"/>
                  </a:moveTo>
                  <a:cubicBezTo>
                    <a:pt x="4770421" y="2843381"/>
                    <a:pt x="4747085" y="2843571"/>
                    <a:pt x="4725558" y="2849572"/>
                  </a:cubicBezTo>
                  <a:cubicBezTo>
                    <a:pt x="4717081" y="2851953"/>
                    <a:pt x="4710413" y="2861002"/>
                    <a:pt x="4702317" y="2867479"/>
                  </a:cubicBezTo>
                  <a:cubicBezTo>
                    <a:pt x="4737369" y="2889767"/>
                    <a:pt x="4809664" y="2903578"/>
                    <a:pt x="4842525" y="2893387"/>
                  </a:cubicBezTo>
                  <a:cubicBezTo>
                    <a:pt x="4848716" y="2891482"/>
                    <a:pt x="4856908" y="2881766"/>
                    <a:pt x="4856812" y="2875861"/>
                  </a:cubicBezTo>
                  <a:cubicBezTo>
                    <a:pt x="4856432" y="2852906"/>
                    <a:pt x="4853098" y="2829950"/>
                    <a:pt x="4850240" y="2801756"/>
                  </a:cubicBezTo>
                  <a:cubicBezTo>
                    <a:pt x="4827000" y="2815567"/>
                    <a:pt x="4810236" y="2828902"/>
                    <a:pt x="4791186" y="2835856"/>
                  </a:cubicBezTo>
                  <a:close/>
                  <a:moveTo>
                    <a:pt x="5034263" y="2727080"/>
                  </a:moveTo>
                  <a:cubicBezTo>
                    <a:pt x="4936156" y="2759656"/>
                    <a:pt x="4911677" y="2788993"/>
                    <a:pt x="4917201" y="2866907"/>
                  </a:cubicBezTo>
                  <a:cubicBezTo>
                    <a:pt x="4968541" y="2849191"/>
                    <a:pt x="5022834" y="2784421"/>
                    <a:pt x="5034263" y="2727080"/>
                  </a:cubicBezTo>
                  <a:close/>
                  <a:moveTo>
                    <a:pt x="4660693" y="3209140"/>
                  </a:moveTo>
                  <a:cubicBezTo>
                    <a:pt x="4704698" y="3215046"/>
                    <a:pt x="4737845" y="3192091"/>
                    <a:pt x="4773755" y="3168659"/>
                  </a:cubicBezTo>
                  <a:cubicBezTo>
                    <a:pt x="4715843" y="3154848"/>
                    <a:pt x="4662884" y="3142180"/>
                    <a:pt x="4607829" y="3129035"/>
                  </a:cubicBezTo>
                  <a:cubicBezTo>
                    <a:pt x="4628118" y="3190662"/>
                    <a:pt x="4637261" y="3205997"/>
                    <a:pt x="4660693" y="3209140"/>
                  </a:cubicBezTo>
                  <a:close/>
                  <a:moveTo>
                    <a:pt x="3558555" y="2700315"/>
                  </a:moveTo>
                  <a:cubicBezTo>
                    <a:pt x="3555031" y="2686790"/>
                    <a:pt x="3540267" y="2670216"/>
                    <a:pt x="3527313" y="2666597"/>
                  </a:cubicBezTo>
                  <a:cubicBezTo>
                    <a:pt x="3507215" y="2660881"/>
                    <a:pt x="3484355" y="2665073"/>
                    <a:pt x="3457685" y="2665073"/>
                  </a:cubicBezTo>
                  <a:cubicBezTo>
                    <a:pt x="3494928" y="2707268"/>
                    <a:pt x="3528361" y="2745273"/>
                    <a:pt x="3568080" y="2790326"/>
                  </a:cubicBezTo>
                  <a:cubicBezTo>
                    <a:pt x="3564841" y="2754512"/>
                    <a:pt x="3565413" y="2726509"/>
                    <a:pt x="3558555" y="2700315"/>
                  </a:cubicBezTo>
                  <a:close/>
                </a:path>
              </a:pathLst>
            </a:custGeom>
            <a:grpFill/>
            <a:ln w="9525" cap="flat">
              <a:noFill/>
              <a:prstDash val="solid"/>
              <a:miter/>
            </a:ln>
          </p:spPr>
          <p:txBody>
            <a:bodyPr rtlCol="0" anchor="ctr"/>
            <a:lstStyle/>
            <a:p>
              <a:endParaRPr lang="en-US"/>
            </a:p>
          </p:txBody>
        </p:sp>
        <p:sp>
          <p:nvSpPr>
            <p:cNvPr id="33" name="Graphic 25">
              <a:extLst>
                <a:ext uri="{FF2B5EF4-FFF2-40B4-BE49-F238E27FC236}">
                  <a16:creationId xmlns:a16="http://schemas.microsoft.com/office/drawing/2014/main" id="{039AB469-1E48-1E59-8109-48F896E795D0}"/>
                </a:ext>
              </a:extLst>
            </p:cNvPr>
            <p:cNvSpPr>
              <a:spLocks noChangeAspect="1"/>
            </p:cNvSpPr>
            <p:nvPr/>
          </p:nvSpPr>
          <p:spPr>
            <a:xfrm>
              <a:off x="4884805" y="2272497"/>
              <a:ext cx="1371600" cy="1290667"/>
            </a:xfrm>
            <a:custGeom>
              <a:avLst/>
              <a:gdLst>
                <a:gd name="connsiteX0" fmla="*/ 3554730 w 5278564"/>
                <a:gd name="connsiteY0" fmla="*/ 806101 h 4967096"/>
                <a:gd name="connsiteX1" fmla="*/ 3582353 w 5278564"/>
                <a:gd name="connsiteY1" fmla="*/ 828389 h 4967096"/>
                <a:gd name="connsiteX2" fmla="*/ 4159663 w 5278564"/>
                <a:gd name="connsiteY2" fmla="*/ 1388364 h 4967096"/>
                <a:gd name="connsiteX3" fmla="*/ 4186523 w 5278564"/>
                <a:gd name="connsiteY3" fmla="*/ 1418654 h 4967096"/>
                <a:gd name="connsiteX4" fmla="*/ 4700207 w 5278564"/>
                <a:gd name="connsiteY4" fmla="*/ 1857851 h 4967096"/>
                <a:gd name="connsiteX5" fmla="*/ 4773740 w 5278564"/>
                <a:gd name="connsiteY5" fmla="*/ 1921002 h 4967096"/>
                <a:gd name="connsiteX6" fmla="*/ 4794885 w 5278564"/>
                <a:gd name="connsiteY6" fmla="*/ 1919954 h 4967096"/>
                <a:gd name="connsiteX7" fmla="*/ 4807458 w 5278564"/>
                <a:gd name="connsiteY7" fmla="*/ 1907286 h 4967096"/>
                <a:gd name="connsiteX8" fmla="*/ 5023771 w 5278564"/>
                <a:gd name="connsiteY8" fmla="*/ 1690783 h 4967096"/>
                <a:gd name="connsiteX9" fmla="*/ 5022628 w 5278564"/>
                <a:gd name="connsiteY9" fmla="*/ 1639919 h 4967096"/>
                <a:gd name="connsiteX10" fmla="*/ 4349401 w 5278564"/>
                <a:gd name="connsiteY10" fmla="*/ 986028 h 4967096"/>
                <a:gd name="connsiteX11" fmla="*/ 4330065 w 5278564"/>
                <a:gd name="connsiteY11" fmla="*/ 960596 h 4967096"/>
                <a:gd name="connsiteX12" fmla="*/ 4697730 w 5278564"/>
                <a:gd name="connsiteY12" fmla="*/ 903446 h 4967096"/>
                <a:gd name="connsiteX13" fmla="*/ 4869942 w 5278564"/>
                <a:gd name="connsiteY13" fmla="*/ 572643 h 4967096"/>
                <a:gd name="connsiteX14" fmla="*/ 4445984 w 5278564"/>
                <a:gd name="connsiteY14" fmla="*/ 158210 h 4967096"/>
                <a:gd name="connsiteX15" fmla="*/ 4142327 w 5278564"/>
                <a:gd name="connsiteY15" fmla="*/ 307753 h 4967096"/>
                <a:gd name="connsiteX16" fmla="*/ 4068128 w 5278564"/>
                <a:gd name="connsiteY16" fmla="*/ 713042 h 4967096"/>
                <a:gd name="connsiteX17" fmla="*/ 3333845 w 5278564"/>
                <a:gd name="connsiteY17" fmla="*/ 0 h 4967096"/>
                <a:gd name="connsiteX18" fmla="*/ 3055239 w 5278564"/>
                <a:gd name="connsiteY18" fmla="*/ 270510 h 4967096"/>
                <a:gd name="connsiteX19" fmla="*/ 3067431 w 5278564"/>
                <a:gd name="connsiteY19" fmla="*/ 284226 h 4967096"/>
                <a:gd name="connsiteX20" fmla="*/ 3554730 w 5278564"/>
                <a:gd name="connsiteY20" fmla="*/ 806101 h 4967096"/>
                <a:gd name="connsiteX21" fmla="*/ 4254818 w 5278564"/>
                <a:gd name="connsiteY21" fmla="*/ 493109 h 4967096"/>
                <a:gd name="connsiteX22" fmla="*/ 4476464 w 5278564"/>
                <a:gd name="connsiteY22" fmla="*/ 351092 h 4967096"/>
                <a:gd name="connsiteX23" fmla="*/ 4674204 w 5278564"/>
                <a:gd name="connsiteY23" fmla="*/ 533781 h 4967096"/>
                <a:gd name="connsiteX24" fmla="*/ 4468082 w 5278564"/>
                <a:gd name="connsiteY24" fmla="*/ 787337 h 4967096"/>
                <a:gd name="connsiteX25" fmla="*/ 4455319 w 5278564"/>
                <a:gd name="connsiteY25" fmla="*/ 787432 h 4967096"/>
                <a:gd name="connsiteX26" fmla="*/ 4443889 w 5278564"/>
                <a:gd name="connsiteY26" fmla="*/ 775145 h 4967096"/>
                <a:gd name="connsiteX27" fmla="*/ 4445032 w 5278564"/>
                <a:gd name="connsiteY27" fmla="*/ 757333 h 4967096"/>
                <a:gd name="connsiteX28" fmla="*/ 4267391 w 5278564"/>
                <a:gd name="connsiteY28" fmla="*/ 609124 h 4967096"/>
                <a:gd name="connsiteX29" fmla="*/ 4246817 w 5278564"/>
                <a:gd name="connsiteY29" fmla="*/ 613315 h 4967096"/>
                <a:gd name="connsiteX30" fmla="*/ 4254818 w 5278564"/>
                <a:gd name="connsiteY30" fmla="*/ 493109 h 4967096"/>
                <a:gd name="connsiteX31" fmla="*/ 246317 w 5278564"/>
                <a:gd name="connsiteY31" fmla="*/ 1684401 h 4967096"/>
                <a:gd name="connsiteX32" fmla="*/ 426530 w 5278564"/>
                <a:gd name="connsiteY32" fmla="*/ 1864805 h 4967096"/>
                <a:gd name="connsiteX33" fmla="*/ 482346 w 5278564"/>
                <a:gd name="connsiteY33" fmla="*/ 1920812 h 4967096"/>
                <a:gd name="connsiteX34" fmla="*/ 501586 w 5278564"/>
                <a:gd name="connsiteY34" fmla="*/ 1921669 h 4967096"/>
                <a:gd name="connsiteX35" fmla="*/ 511302 w 5278564"/>
                <a:gd name="connsiteY35" fmla="*/ 1913382 h 4967096"/>
                <a:gd name="connsiteX36" fmla="*/ 1081088 w 5278564"/>
                <a:gd name="connsiteY36" fmla="*/ 1426178 h 4967096"/>
                <a:gd name="connsiteX37" fmla="*/ 1121283 w 5278564"/>
                <a:gd name="connsiteY37" fmla="*/ 1380554 h 4967096"/>
                <a:gd name="connsiteX38" fmla="*/ 1692783 w 5278564"/>
                <a:gd name="connsiteY38" fmla="*/ 828961 h 4967096"/>
                <a:gd name="connsiteX39" fmla="*/ 1724216 w 5278564"/>
                <a:gd name="connsiteY39" fmla="*/ 803338 h 4967096"/>
                <a:gd name="connsiteX40" fmla="*/ 2194084 w 5278564"/>
                <a:gd name="connsiteY40" fmla="*/ 300038 h 4967096"/>
                <a:gd name="connsiteX41" fmla="*/ 2219420 w 5278564"/>
                <a:gd name="connsiteY41" fmla="*/ 272225 h 4967096"/>
                <a:gd name="connsiteX42" fmla="*/ 2200275 w 5278564"/>
                <a:gd name="connsiteY42" fmla="*/ 250317 h 4967096"/>
                <a:gd name="connsiteX43" fmla="*/ 1971580 w 5278564"/>
                <a:gd name="connsiteY43" fmla="*/ 28194 h 4967096"/>
                <a:gd name="connsiteX44" fmla="*/ 1943291 w 5278564"/>
                <a:gd name="connsiteY44" fmla="*/ 4000 h 4967096"/>
                <a:gd name="connsiteX45" fmla="*/ 1912811 w 5278564"/>
                <a:gd name="connsiteY45" fmla="*/ 28575 h 4967096"/>
                <a:gd name="connsiteX46" fmla="*/ 1226534 w 5278564"/>
                <a:gd name="connsiteY46" fmla="*/ 694563 h 4967096"/>
                <a:gd name="connsiteX47" fmla="*/ 1203484 w 5278564"/>
                <a:gd name="connsiteY47" fmla="*/ 711518 h 4967096"/>
                <a:gd name="connsiteX48" fmla="*/ 1201674 w 5278564"/>
                <a:gd name="connsiteY48" fmla="*/ 424243 h 4967096"/>
                <a:gd name="connsiteX49" fmla="*/ 1015841 w 5278564"/>
                <a:gd name="connsiteY49" fmla="*/ 208788 h 4967096"/>
                <a:gd name="connsiteX50" fmla="*/ 534067 w 5278564"/>
                <a:gd name="connsiteY50" fmla="*/ 270510 h 4967096"/>
                <a:gd name="connsiteX51" fmla="*/ 447485 w 5278564"/>
                <a:gd name="connsiteY51" fmla="*/ 748665 h 4967096"/>
                <a:gd name="connsiteX52" fmla="*/ 625316 w 5278564"/>
                <a:gd name="connsiteY52" fmla="*/ 932307 h 4967096"/>
                <a:gd name="connsiteX53" fmla="*/ 944404 w 5278564"/>
                <a:gd name="connsiteY53" fmla="*/ 960596 h 4967096"/>
                <a:gd name="connsiteX54" fmla="*/ 946880 w 5278564"/>
                <a:gd name="connsiteY54" fmla="*/ 965359 h 4967096"/>
                <a:gd name="connsiteX55" fmla="*/ 926021 w 5278564"/>
                <a:gd name="connsiteY55" fmla="*/ 986695 h 4967096"/>
                <a:gd name="connsiteX56" fmla="*/ 247364 w 5278564"/>
                <a:gd name="connsiteY56" fmla="*/ 1645920 h 4967096"/>
                <a:gd name="connsiteX57" fmla="*/ 246317 w 5278564"/>
                <a:gd name="connsiteY57" fmla="*/ 1684401 h 4967096"/>
                <a:gd name="connsiteX58" fmla="*/ 831437 w 5278564"/>
                <a:gd name="connsiteY58" fmla="*/ 762762 h 4967096"/>
                <a:gd name="connsiteX59" fmla="*/ 807911 w 5278564"/>
                <a:gd name="connsiteY59" fmla="*/ 787241 h 4967096"/>
                <a:gd name="connsiteX60" fmla="*/ 598742 w 5278564"/>
                <a:gd name="connsiteY60" fmla="*/ 558832 h 4967096"/>
                <a:gd name="connsiteX61" fmla="*/ 822770 w 5278564"/>
                <a:gd name="connsiteY61" fmla="*/ 350330 h 4967096"/>
                <a:gd name="connsiteX62" fmla="*/ 1031939 w 5278564"/>
                <a:gd name="connsiteY62" fmla="*/ 603599 h 4967096"/>
                <a:gd name="connsiteX63" fmla="*/ 1028700 w 5278564"/>
                <a:gd name="connsiteY63" fmla="*/ 613696 h 4967096"/>
                <a:gd name="connsiteX64" fmla="*/ 947738 w 5278564"/>
                <a:gd name="connsiteY64" fmla="*/ 608457 h 4967096"/>
                <a:gd name="connsiteX65" fmla="*/ 831437 w 5278564"/>
                <a:gd name="connsiteY65" fmla="*/ 762762 h 4967096"/>
                <a:gd name="connsiteX66" fmla="*/ 5278565 w 5278564"/>
                <a:gd name="connsiteY66" fmla="*/ 3000375 h 4967096"/>
                <a:gd name="connsiteX67" fmla="*/ 5257038 w 5278564"/>
                <a:gd name="connsiteY67" fmla="*/ 3014282 h 4967096"/>
                <a:gd name="connsiteX68" fmla="*/ 5054346 w 5278564"/>
                <a:gd name="connsiteY68" fmla="*/ 3115913 h 4967096"/>
                <a:gd name="connsiteX69" fmla="*/ 5040154 w 5278564"/>
                <a:gd name="connsiteY69" fmla="*/ 3146584 h 4967096"/>
                <a:gd name="connsiteX70" fmla="*/ 5066348 w 5278564"/>
                <a:gd name="connsiteY70" fmla="*/ 3297174 h 4967096"/>
                <a:gd name="connsiteX71" fmla="*/ 5037296 w 5278564"/>
                <a:gd name="connsiteY71" fmla="*/ 3558635 h 4967096"/>
                <a:gd name="connsiteX72" fmla="*/ 4926807 w 5278564"/>
                <a:gd name="connsiteY72" fmla="*/ 3787426 h 4967096"/>
                <a:gd name="connsiteX73" fmla="*/ 4782789 w 5278564"/>
                <a:gd name="connsiteY73" fmla="*/ 4051078 h 4967096"/>
                <a:gd name="connsiteX74" fmla="*/ 4712780 w 5278564"/>
                <a:gd name="connsiteY74" fmla="*/ 4455510 h 4967096"/>
                <a:gd name="connsiteX75" fmla="*/ 4712399 w 5278564"/>
                <a:gd name="connsiteY75" fmla="*/ 4464558 h 4967096"/>
                <a:gd name="connsiteX76" fmla="*/ 4696778 w 5278564"/>
                <a:gd name="connsiteY76" fmla="*/ 4467511 h 4967096"/>
                <a:gd name="connsiteX77" fmla="*/ 4122420 w 5278564"/>
                <a:gd name="connsiteY77" fmla="*/ 4593336 h 4967096"/>
                <a:gd name="connsiteX78" fmla="*/ 3897249 w 5278564"/>
                <a:gd name="connsiteY78" fmla="*/ 4687919 h 4967096"/>
                <a:gd name="connsiteX79" fmla="*/ 3450431 w 5278564"/>
                <a:gd name="connsiteY79" fmla="*/ 4747641 h 4967096"/>
                <a:gd name="connsiteX80" fmla="*/ 3319748 w 5278564"/>
                <a:gd name="connsiteY80" fmla="*/ 4727829 h 4967096"/>
                <a:gd name="connsiteX81" fmla="*/ 3289554 w 5278564"/>
                <a:gd name="connsiteY81" fmla="*/ 4740688 h 4967096"/>
                <a:gd name="connsiteX82" fmla="*/ 3159443 w 5278564"/>
                <a:gd name="connsiteY82" fmla="*/ 4953953 h 4967096"/>
                <a:gd name="connsiteX83" fmla="*/ 3151537 w 5278564"/>
                <a:gd name="connsiteY83" fmla="*/ 4966145 h 4967096"/>
                <a:gd name="connsiteX84" fmla="*/ 3139631 w 5278564"/>
                <a:gd name="connsiteY84" fmla="*/ 4961192 h 4967096"/>
                <a:gd name="connsiteX85" fmla="*/ 2777871 w 5278564"/>
                <a:gd name="connsiteY85" fmla="*/ 4458939 h 4967096"/>
                <a:gd name="connsiteX86" fmla="*/ 2751201 w 5278564"/>
                <a:gd name="connsiteY86" fmla="*/ 4373976 h 4967096"/>
                <a:gd name="connsiteX87" fmla="*/ 2740343 w 5278564"/>
                <a:gd name="connsiteY87" fmla="*/ 4320540 h 4967096"/>
                <a:gd name="connsiteX88" fmla="*/ 2806922 w 5278564"/>
                <a:gd name="connsiteY88" fmla="*/ 4326255 h 4967096"/>
                <a:gd name="connsiteX89" fmla="*/ 3051334 w 5278564"/>
                <a:gd name="connsiteY89" fmla="*/ 4332256 h 4967096"/>
                <a:gd name="connsiteX90" fmla="*/ 3383756 w 5278564"/>
                <a:gd name="connsiteY90" fmla="*/ 4303490 h 4967096"/>
                <a:gd name="connsiteX91" fmla="*/ 3557683 w 5278564"/>
                <a:gd name="connsiteY91" fmla="*/ 4278059 h 4967096"/>
                <a:gd name="connsiteX92" fmla="*/ 3570351 w 5278564"/>
                <a:gd name="connsiteY92" fmla="*/ 4277392 h 4967096"/>
                <a:gd name="connsiteX93" fmla="*/ 3573780 w 5278564"/>
                <a:gd name="connsiteY93" fmla="*/ 4275392 h 4967096"/>
                <a:gd name="connsiteX94" fmla="*/ 3573590 w 5278564"/>
                <a:gd name="connsiteY94" fmla="*/ 4280630 h 4967096"/>
                <a:gd name="connsiteX95" fmla="*/ 3538157 w 5278564"/>
                <a:gd name="connsiteY95" fmla="*/ 4339400 h 4967096"/>
                <a:gd name="connsiteX96" fmla="*/ 3451955 w 5278564"/>
                <a:gd name="connsiteY96" fmla="*/ 4477893 h 4967096"/>
                <a:gd name="connsiteX97" fmla="*/ 3440621 w 5278564"/>
                <a:gd name="connsiteY97" fmla="*/ 4502086 h 4967096"/>
                <a:gd name="connsiteX98" fmla="*/ 3543872 w 5278564"/>
                <a:gd name="connsiteY98" fmla="*/ 4490466 h 4967096"/>
                <a:gd name="connsiteX99" fmla="*/ 3911822 w 5278564"/>
                <a:gd name="connsiteY99" fmla="*/ 4319397 h 4967096"/>
                <a:gd name="connsiteX100" fmla="*/ 3918014 w 5278564"/>
                <a:gd name="connsiteY100" fmla="*/ 4081843 h 4967096"/>
                <a:gd name="connsiteX101" fmla="*/ 3713988 w 5278564"/>
                <a:gd name="connsiteY101" fmla="*/ 3878390 h 4967096"/>
                <a:gd name="connsiteX102" fmla="*/ 3697034 w 5278564"/>
                <a:gd name="connsiteY102" fmla="*/ 3860102 h 4967096"/>
                <a:gd name="connsiteX103" fmla="*/ 4096036 w 5278564"/>
                <a:gd name="connsiteY103" fmla="*/ 3467767 h 4967096"/>
                <a:gd name="connsiteX104" fmla="*/ 4118515 w 5278564"/>
                <a:gd name="connsiteY104" fmla="*/ 3486626 h 4967096"/>
                <a:gd name="connsiteX105" fmla="*/ 4338352 w 5278564"/>
                <a:gd name="connsiteY105" fmla="*/ 3706749 h 4967096"/>
                <a:gd name="connsiteX106" fmla="*/ 4454462 w 5278564"/>
                <a:gd name="connsiteY106" fmla="*/ 3740182 h 4967096"/>
                <a:gd name="connsiteX107" fmla="*/ 4613815 w 5278564"/>
                <a:gd name="connsiteY107" fmla="*/ 3649123 h 4967096"/>
                <a:gd name="connsiteX108" fmla="*/ 4746308 w 5278564"/>
                <a:gd name="connsiteY108" fmla="*/ 3404426 h 4967096"/>
                <a:gd name="connsiteX109" fmla="*/ 4748498 w 5278564"/>
                <a:gd name="connsiteY109" fmla="*/ 3384328 h 4967096"/>
                <a:gd name="connsiteX110" fmla="*/ 4742212 w 5278564"/>
                <a:gd name="connsiteY110" fmla="*/ 3280791 h 4967096"/>
                <a:gd name="connsiteX111" fmla="*/ 4687253 w 5278564"/>
                <a:gd name="connsiteY111" fmla="*/ 3305080 h 4967096"/>
                <a:gd name="connsiteX112" fmla="*/ 4632770 w 5278564"/>
                <a:gd name="connsiteY112" fmla="*/ 3332798 h 4967096"/>
                <a:gd name="connsiteX113" fmla="*/ 4578191 w 5278564"/>
                <a:gd name="connsiteY113" fmla="*/ 3360420 h 4967096"/>
                <a:gd name="connsiteX114" fmla="*/ 4518660 w 5278564"/>
                <a:gd name="connsiteY114" fmla="*/ 3390329 h 4967096"/>
                <a:gd name="connsiteX115" fmla="*/ 4589812 w 5278564"/>
                <a:gd name="connsiteY115" fmla="*/ 2526316 h 4967096"/>
                <a:gd name="connsiteX116" fmla="*/ 4674013 w 5278564"/>
                <a:gd name="connsiteY116" fmla="*/ 2541175 h 4967096"/>
                <a:gd name="connsiteX117" fmla="*/ 5025295 w 5278564"/>
                <a:gd name="connsiteY117" fmla="*/ 2725960 h 4967096"/>
                <a:gd name="connsiteX118" fmla="*/ 5268945 w 5278564"/>
                <a:gd name="connsiteY118" fmla="*/ 2985516 h 4967096"/>
                <a:gd name="connsiteX119" fmla="*/ 5278565 w 5278564"/>
                <a:gd name="connsiteY119" fmla="*/ 3000375 h 4967096"/>
                <a:gd name="connsiteX120" fmla="*/ 2534317 w 5278564"/>
                <a:gd name="connsiteY120" fmla="*/ 4318921 h 4967096"/>
                <a:gd name="connsiteX121" fmla="*/ 2533841 w 5278564"/>
                <a:gd name="connsiteY121" fmla="*/ 4345877 h 4967096"/>
                <a:gd name="connsiteX122" fmla="*/ 2423065 w 5278564"/>
                <a:gd name="connsiteY122" fmla="*/ 4618387 h 4967096"/>
                <a:gd name="connsiteX123" fmla="*/ 2160937 w 5278564"/>
                <a:gd name="connsiteY123" fmla="*/ 4942428 h 4967096"/>
                <a:gd name="connsiteX124" fmla="*/ 2132457 w 5278564"/>
                <a:gd name="connsiteY124" fmla="*/ 4967097 h 4967096"/>
                <a:gd name="connsiteX125" fmla="*/ 2117217 w 5278564"/>
                <a:gd name="connsiteY125" fmla="*/ 4950048 h 4967096"/>
                <a:gd name="connsiteX126" fmla="*/ 1989487 w 5278564"/>
                <a:gd name="connsiteY126" fmla="*/ 4741260 h 4967096"/>
                <a:gd name="connsiteX127" fmla="*/ 1959864 w 5278564"/>
                <a:gd name="connsiteY127" fmla="*/ 4728210 h 4967096"/>
                <a:gd name="connsiteX128" fmla="*/ 1653254 w 5278564"/>
                <a:gd name="connsiteY128" fmla="*/ 4744593 h 4967096"/>
                <a:gd name="connsiteX129" fmla="*/ 1244346 w 5278564"/>
                <a:gd name="connsiteY129" fmla="*/ 4634770 h 4967096"/>
                <a:gd name="connsiteX130" fmla="*/ 1072610 w 5278564"/>
                <a:gd name="connsiteY130" fmla="*/ 4557141 h 4967096"/>
                <a:gd name="connsiteX131" fmla="*/ 702183 w 5278564"/>
                <a:gd name="connsiteY131" fmla="*/ 4469130 h 4967096"/>
                <a:gd name="connsiteX132" fmla="*/ 584930 w 5278564"/>
                <a:gd name="connsiteY132" fmla="*/ 4467321 h 4967096"/>
                <a:gd name="connsiteX133" fmla="*/ 567119 w 5278564"/>
                <a:gd name="connsiteY133" fmla="*/ 4449509 h 4967096"/>
                <a:gd name="connsiteX134" fmla="*/ 569500 w 5278564"/>
                <a:gd name="connsiteY134" fmla="*/ 4347496 h 4967096"/>
                <a:gd name="connsiteX135" fmla="*/ 508349 w 5278564"/>
                <a:gd name="connsiteY135" fmla="*/ 4080605 h 4967096"/>
                <a:gd name="connsiteX136" fmla="*/ 355473 w 5278564"/>
                <a:gd name="connsiteY136" fmla="*/ 3792855 h 4967096"/>
                <a:gd name="connsiteX137" fmla="*/ 243269 w 5278564"/>
                <a:gd name="connsiteY137" fmla="*/ 3564731 h 4967096"/>
                <a:gd name="connsiteX138" fmla="*/ 210598 w 5278564"/>
                <a:gd name="connsiteY138" fmla="*/ 3316034 h 4967096"/>
                <a:gd name="connsiteX139" fmla="*/ 237839 w 5278564"/>
                <a:gd name="connsiteY139" fmla="*/ 3150203 h 4967096"/>
                <a:gd name="connsiteX140" fmla="*/ 220599 w 5278564"/>
                <a:gd name="connsiteY140" fmla="*/ 3113913 h 4967096"/>
                <a:gd name="connsiteX141" fmla="*/ 22479 w 5278564"/>
                <a:gd name="connsiteY141" fmla="*/ 3014377 h 4967096"/>
                <a:gd name="connsiteX142" fmla="*/ 0 w 5278564"/>
                <a:gd name="connsiteY142" fmla="*/ 3001042 h 4967096"/>
                <a:gd name="connsiteX143" fmla="*/ 44863 w 5278564"/>
                <a:gd name="connsiteY143" fmla="*/ 2939224 h 4967096"/>
                <a:gd name="connsiteX144" fmla="*/ 393192 w 5278564"/>
                <a:gd name="connsiteY144" fmla="*/ 2628995 h 4967096"/>
                <a:gd name="connsiteX145" fmla="*/ 679037 w 5278564"/>
                <a:gd name="connsiteY145" fmla="*/ 2525935 h 4967096"/>
                <a:gd name="connsiteX146" fmla="*/ 689134 w 5278564"/>
                <a:gd name="connsiteY146" fmla="*/ 2525935 h 4967096"/>
                <a:gd name="connsiteX147" fmla="*/ 668084 w 5278564"/>
                <a:gd name="connsiteY147" fmla="*/ 2959513 h 4967096"/>
                <a:gd name="connsiteX148" fmla="*/ 757904 w 5278564"/>
                <a:gd name="connsiteY148" fmla="*/ 3384137 h 4967096"/>
                <a:gd name="connsiteX149" fmla="*/ 753809 w 5278564"/>
                <a:gd name="connsiteY149" fmla="*/ 3387566 h 4967096"/>
                <a:gd name="connsiteX150" fmla="*/ 539686 w 5278564"/>
                <a:gd name="connsiteY150" fmla="*/ 3278600 h 4967096"/>
                <a:gd name="connsiteX151" fmla="*/ 656273 w 5278564"/>
                <a:gd name="connsiteY151" fmla="*/ 3640265 h 4967096"/>
                <a:gd name="connsiteX152" fmla="*/ 822103 w 5278564"/>
                <a:gd name="connsiteY152" fmla="*/ 3739706 h 4967096"/>
                <a:gd name="connsiteX153" fmla="*/ 940499 w 5278564"/>
                <a:gd name="connsiteY153" fmla="*/ 3706368 h 4967096"/>
                <a:gd name="connsiteX154" fmla="*/ 1155764 w 5278564"/>
                <a:gd name="connsiteY154" fmla="*/ 3488817 h 4967096"/>
                <a:gd name="connsiteX155" fmla="*/ 1175957 w 5278564"/>
                <a:gd name="connsiteY155" fmla="*/ 3463766 h 4967096"/>
                <a:gd name="connsiteX156" fmla="*/ 1578197 w 5278564"/>
                <a:gd name="connsiteY156" fmla="*/ 3860102 h 4967096"/>
                <a:gd name="connsiteX157" fmla="*/ 1567529 w 5278564"/>
                <a:gd name="connsiteY157" fmla="*/ 3877342 h 4967096"/>
                <a:gd name="connsiteX158" fmla="*/ 1362837 w 5278564"/>
                <a:gd name="connsiteY158" fmla="*/ 4080224 h 4967096"/>
                <a:gd name="connsiteX159" fmla="*/ 1311021 w 5278564"/>
                <a:gd name="connsiteY159" fmla="*/ 4228148 h 4967096"/>
                <a:gd name="connsiteX160" fmla="*/ 1364837 w 5278564"/>
                <a:gd name="connsiteY160" fmla="*/ 4317683 h 4967096"/>
                <a:gd name="connsiteX161" fmla="*/ 1800416 w 5278564"/>
                <a:gd name="connsiteY161" fmla="*/ 4499229 h 4967096"/>
                <a:gd name="connsiteX162" fmla="*/ 1840992 w 5278564"/>
                <a:gd name="connsiteY162" fmla="*/ 4500658 h 4967096"/>
                <a:gd name="connsiteX163" fmla="*/ 1702022 w 5278564"/>
                <a:gd name="connsiteY163" fmla="*/ 4278059 h 4967096"/>
                <a:gd name="connsiteX164" fmla="*/ 1771936 w 5278564"/>
                <a:gd name="connsiteY164" fmla="*/ 4286250 h 4967096"/>
                <a:gd name="connsiteX165" fmla="*/ 2314766 w 5278564"/>
                <a:gd name="connsiteY165" fmla="*/ 4334066 h 4967096"/>
                <a:gd name="connsiteX166" fmla="*/ 2518029 w 5278564"/>
                <a:gd name="connsiteY166" fmla="*/ 4320255 h 4967096"/>
                <a:gd name="connsiteX167" fmla="*/ 2534317 w 5278564"/>
                <a:gd name="connsiteY167" fmla="*/ 4318921 h 4967096"/>
                <a:gd name="connsiteX168" fmla="*/ 4383500 w 5278564"/>
                <a:gd name="connsiteY168" fmla="*/ 2381250 h 4967096"/>
                <a:gd name="connsiteX169" fmla="*/ 2636711 w 5278564"/>
                <a:gd name="connsiteY169" fmla="*/ 635603 h 4967096"/>
                <a:gd name="connsiteX170" fmla="*/ 892302 w 5278564"/>
                <a:gd name="connsiteY170" fmla="*/ 2380964 h 4967096"/>
                <a:gd name="connsiteX171" fmla="*/ 2638997 w 5278564"/>
                <a:gd name="connsiteY171" fmla="*/ 4129564 h 4967096"/>
                <a:gd name="connsiteX172" fmla="*/ 4383500 w 5278564"/>
                <a:gd name="connsiteY172" fmla="*/ 2381250 h 4967096"/>
                <a:gd name="connsiteX173" fmla="*/ 2635472 w 5278564"/>
                <a:gd name="connsiteY173" fmla="*/ 3508343 h 4967096"/>
                <a:gd name="connsiteX174" fmla="*/ 1512189 w 5278564"/>
                <a:gd name="connsiteY174" fmla="*/ 2381917 h 4967096"/>
                <a:gd name="connsiteX175" fmla="*/ 2638901 w 5278564"/>
                <a:gd name="connsiteY175" fmla="*/ 1256252 h 4967096"/>
                <a:gd name="connsiteX176" fmla="*/ 3763042 w 5278564"/>
                <a:gd name="connsiteY176" fmla="*/ 2384108 h 4967096"/>
                <a:gd name="connsiteX177" fmla="*/ 2635472 w 5278564"/>
                <a:gd name="connsiteY177" fmla="*/ 3508343 h 4967096"/>
                <a:gd name="connsiteX178" fmla="*/ 1908238 w 5278564"/>
                <a:gd name="connsiteY178" fmla="*/ 711613 h 4967096"/>
                <a:gd name="connsiteX179" fmla="*/ 1907762 w 5278564"/>
                <a:gd name="connsiteY179" fmla="*/ 711041 h 4967096"/>
                <a:gd name="connsiteX180" fmla="*/ 1908429 w 5278564"/>
                <a:gd name="connsiteY180" fmla="*/ 711327 h 4967096"/>
                <a:gd name="connsiteX181" fmla="*/ 1908334 w 5278564"/>
                <a:gd name="connsiteY181" fmla="*/ 711422 h 4967096"/>
                <a:gd name="connsiteX182" fmla="*/ 1908238 w 5278564"/>
                <a:gd name="connsiteY182" fmla="*/ 711613 h 4967096"/>
                <a:gd name="connsiteX183" fmla="*/ 1869758 w 5278564"/>
                <a:gd name="connsiteY183" fmla="*/ 1748981 h 4967096"/>
                <a:gd name="connsiteX184" fmla="*/ 1877663 w 5278564"/>
                <a:gd name="connsiteY184" fmla="*/ 1776222 h 4967096"/>
                <a:gd name="connsiteX185" fmla="*/ 1936623 w 5278564"/>
                <a:gd name="connsiteY185" fmla="*/ 2421541 h 4967096"/>
                <a:gd name="connsiteX186" fmla="*/ 1939481 w 5278564"/>
                <a:gd name="connsiteY186" fmla="*/ 2782538 h 4967096"/>
                <a:gd name="connsiteX187" fmla="*/ 2056829 w 5278564"/>
                <a:gd name="connsiteY187" fmla="*/ 2995994 h 4967096"/>
                <a:gd name="connsiteX188" fmla="*/ 2219420 w 5278564"/>
                <a:gd name="connsiteY188" fmla="*/ 3088767 h 4967096"/>
                <a:gd name="connsiteX189" fmla="*/ 2384393 w 5278564"/>
                <a:gd name="connsiteY189" fmla="*/ 3141059 h 4967096"/>
                <a:gd name="connsiteX190" fmla="*/ 2526983 w 5278564"/>
                <a:gd name="connsiteY190" fmla="*/ 3201829 h 4967096"/>
                <a:gd name="connsiteX191" fmla="*/ 2637092 w 5278564"/>
                <a:gd name="connsiteY191" fmla="*/ 3298793 h 4967096"/>
                <a:gd name="connsiteX192" fmla="*/ 2648141 w 5278564"/>
                <a:gd name="connsiteY192" fmla="*/ 3286982 h 4967096"/>
                <a:gd name="connsiteX193" fmla="*/ 2800826 w 5278564"/>
                <a:gd name="connsiteY193" fmla="*/ 3174968 h 4967096"/>
                <a:gd name="connsiteX194" fmla="*/ 2922937 w 5278564"/>
                <a:gd name="connsiteY194" fmla="*/ 3131153 h 4967096"/>
                <a:gd name="connsiteX195" fmla="*/ 3108389 w 5278564"/>
                <a:gd name="connsiteY195" fmla="*/ 3067907 h 4967096"/>
                <a:gd name="connsiteX196" fmla="*/ 3321653 w 5278564"/>
                <a:gd name="connsiteY196" fmla="*/ 2831116 h 4967096"/>
                <a:gd name="connsiteX197" fmla="*/ 3344894 w 5278564"/>
                <a:gd name="connsiteY197" fmla="*/ 2453735 h 4967096"/>
                <a:gd name="connsiteX198" fmla="*/ 3316796 w 5278564"/>
                <a:gd name="connsiteY198" fmla="*/ 2272665 h 4967096"/>
                <a:gd name="connsiteX199" fmla="*/ 3400997 w 5278564"/>
                <a:gd name="connsiteY199" fmla="*/ 1768888 h 4967096"/>
                <a:gd name="connsiteX200" fmla="*/ 3405759 w 5278564"/>
                <a:gd name="connsiteY200" fmla="*/ 1749076 h 4967096"/>
                <a:gd name="connsiteX201" fmla="*/ 1869758 w 5278564"/>
                <a:gd name="connsiteY201" fmla="*/ 1748981 h 4967096"/>
                <a:gd name="connsiteX202" fmla="*/ 2154841 w 5278564"/>
                <a:gd name="connsiteY202" fmla="*/ 3018378 h 4967096"/>
                <a:gd name="connsiteX203" fmla="*/ 2047304 w 5278564"/>
                <a:gd name="connsiteY203" fmla="*/ 2928461 h 4967096"/>
                <a:gd name="connsiteX204" fmla="*/ 1975485 w 5278564"/>
                <a:gd name="connsiteY204" fmla="*/ 2773299 h 4967096"/>
                <a:gd name="connsiteX205" fmla="*/ 1971770 w 5278564"/>
                <a:gd name="connsiteY205" fmla="*/ 2435828 h 4967096"/>
                <a:gd name="connsiteX206" fmla="*/ 1995869 w 5278564"/>
                <a:gd name="connsiteY206" fmla="*/ 2272665 h 4967096"/>
                <a:gd name="connsiteX207" fmla="*/ 2011109 w 5278564"/>
                <a:gd name="connsiteY207" fmla="*/ 2258092 h 4967096"/>
                <a:gd name="connsiteX208" fmla="*/ 2049113 w 5278564"/>
                <a:gd name="connsiteY208" fmla="*/ 2259235 h 4967096"/>
                <a:gd name="connsiteX209" fmla="*/ 2048637 w 5278564"/>
                <a:gd name="connsiteY209" fmla="*/ 2663857 h 4967096"/>
                <a:gd name="connsiteX210" fmla="*/ 2048542 w 5278564"/>
                <a:gd name="connsiteY210" fmla="*/ 2897981 h 4967096"/>
                <a:gd name="connsiteX211" fmla="*/ 2047113 w 5278564"/>
                <a:gd name="connsiteY211" fmla="*/ 2928366 h 4967096"/>
                <a:gd name="connsiteX212" fmla="*/ 2154841 w 5278564"/>
                <a:gd name="connsiteY212" fmla="*/ 3018378 h 4967096"/>
                <a:gd name="connsiteX213" fmla="*/ 2155698 w 5278564"/>
                <a:gd name="connsiteY213" fmla="*/ 3005709 h 4967096"/>
                <a:gd name="connsiteX214" fmla="*/ 2155508 w 5278564"/>
                <a:gd name="connsiteY214" fmla="*/ 2259235 h 4967096"/>
                <a:gd name="connsiteX215" fmla="*/ 2263045 w 5278564"/>
                <a:gd name="connsiteY215" fmla="*/ 2259140 h 4967096"/>
                <a:gd name="connsiteX216" fmla="*/ 2262664 w 5278564"/>
                <a:gd name="connsiteY216" fmla="*/ 2579751 h 4967096"/>
                <a:gd name="connsiteX217" fmla="*/ 2262378 w 5278564"/>
                <a:gd name="connsiteY217" fmla="*/ 3063240 h 4967096"/>
                <a:gd name="connsiteX218" fmla="*/ 2154841 w 5278564"/>
                <a:gd name="connsiteY218" fmla="*/ 3018378 h 4967096"/>
                <a:gd name="connsiteX219" fmla="*/ 2369058 w 5278564"/>
                <a:gd name="connsiteY219" fmla="*/ 3095339 h 4967096"/>
                <a:gd name="connsiteX220" fmla="*/ 2318480 w 5278564"/>
                <a:gd name="connsiteY220" fmla="*/ 3082004 h 4967096"/>
                <a:gd name="connsiteX221" fmla="*/ 2369058 w 5278564"/>
                <a:gd name="connsiteY221" fmla="*/ 3095339 h 4967096"/>
                <a:gd name="connsiteX222" fmla="*/ 2369725 w 5278564"/>
                <a:gd name="connsiteY222" fmla="*/ 3085148 h 4967096"/>
                <a:gd name="connsiteX223" fmla="*/ 2369534 w 5278564"/>
                <a:gd name="connsiteY223" fmla="*/ 2259140 h 4967096"/>
                <a:gd name="connsiteX224" fmla="*/ 2476881 w 5278564"/>
                <a:gd name="connsiteY224" fmla="*/ 2259140 h 4967096"/>
                <a:gd name="connsiteX225" fmla="*/ 2476500 w 5278564"/>
                <a:gd name="connsiteY225" fmla="*/ 2745962 h 4967096"/>
                <a:gd name="connsiteX226" fmla="*/ 2476405 w 5278564"/>
                <a:gd name="connsiteY226" fmla="*/ 3105341 h 4967096"/>
                <a:gd name="connsiteX227" fmla="*/ 2475357 w 5278564"/>
                <a:gd name="connsiteY227" fmla="*/ 3133344 h 4967096"/>
                <a:gd name="connsiteX228" fmla="*/ 2369058 w 5278564"/>
                <a:gd name="connsiteY228" fmla="*/ 3095339 h 4967096"/>
                <a:gd name="connsiteX229" fmla="*/ 2646998 w 5278564"/>
                <a:gd name="connsiteY229" fmla="*/ 3233261 h 4967096"/>
                <a:gd name="connsiteX230" fmla="*/ 2628043 w 5278564"/>
                <a:gd name="connsiteY230" fmla="*/ 3232690 h 4967096"/>
                <a:gd name="connsiteX231" fmla="*/ 2582513 w 5278564"/>
                <a:gd name="connsiteY231" fmla="*/ 3192018 h 4967096"/>
                <a:gd name="connsiteX232" fmla="*/ 2582513 w 5278564"/>
                <a:gd name="connsiteY232" fmla="*/ 3192018 h 4967096"/>
                <a:gd name="connsiteX233" fmla="*/ 2583656 w 5278564"/>
                <a:gd name="connsiteY233" fmla="*/ 3176778 h 4967096"/>
                <a:gd name="connsiteX234" fmla="*/ 2583466 w 5278564"/>
                <a:gd name="connsiteY234" fmla="*/ 2259235 h 4967096"/>
                <a:gd name="connsiteX235" fmla="*/ 2691384 w 5278564"/>
                <a:gd name="connsiteY235" fmla="*/ 2259235 h 4967096"/>
                <a:gd name="connsiteX236" fmla="*/ 2691003 w 5278564"/>
                <a:gd name="connsiteY236" fmla="*/ 2269427 h 4967096"/>
                <a:gd name="connsiteX237" fmla="*/ 2691003 w 5278564"/>
                <a:gd name="connsiteY237" fmla="*/ 3172206 h 4967096"/>
                <a:gd name="connsiteX238" fmla="*/ 2692432 w 5278564"/>
                <a:gd name="connsiteY238" fmla="*/ 3192495 h 4967096"/>
                <a:gd name="connsiteX239" fmla="*/ 2646998 w 5278564"/>
                <a:gd name="connsiteY239" fmla="*/ 3233261 h 4967096"/>
                <a:gd name="connsiteX240" fmla="*/ 2798540 w 5278564"/>
                <a:gd name="connsiteY240" fmla="*/ 3133916 h 4967096"/>
                <a:gd name="connsiteX241" fmla="*/ 2798159 w 5278564"/>
                <a:gd name="connsiteY241" fmla="*/ 2588133 h 4967096"/>
                <a:gd name="connsiteX242" fmla="*/ 2797874 w 5278564"/>
                <a:gd name="connsiteY242" fmla="*/ 2259140 h 4967096"/>
                <a:gd name="connsiteX243" fmla="*/ 2744629 w 5278564"/>
                <a:gd name="connsiteY243" fmla="*/ 2257901 h 4967096"/>
                <a:gd name="connsiteX244" fmla="*/ 2797874 w 5278564"/>
                <a:gd name="connsiteY244" fmla="*/ 2259140 h 4967096"/>
                <a:gd name="connsiteX245" fmla="*/ 2905316 w 5278564"/>
                <a:gd name="connsiteY245" fmla="*/ 2259140 h 4967096"/>
                <a:gd name="connsiteX246" fmla="*/ 2904935 w 5278564"/>
                <a:gd name="connsiteY246" fmla="*/ 2271903 h 4967096"/>
                <a:gd name="connsiteX247" fmla="*/ 2904935 w 5278564"/>
                <a:gd name="connsiteY247" fmla="*/ 3075241 h 4967096"/>
                <a:gd name="connsiteX248" fmla="*/ 2905792 w 5278564"/>
                <a:gd name="connsiteY248" fmla="*/ 3095625 h 4967096"/>
                <a:gd name="connsiteX249" fmla="*/ 2798540 w 5278564"/>
                <a:gd name="connsiteY249" fmla="*/ 3133916 h 4967096"/>
                <a:gd name="connsiteX250" fmla="*/ 3012472 w 5278564"/>
                <a:gd name="connsiteY250" fmla="*/ 3063431 h 4967096"/>
                <a:gd name="connsiteX251" fmla="*/ 3012091 w 5278564"/>
                <a:gd name="connsiteY251" fmla="*/ 2523935 h 4967096"/>
                <a:gd name="connsiteX252" fmla="*/ 3011805 w 5278564"/>
                <a:gd name="connsiteY252" fmla="*/ 2259235 h 4967096"/>
                <a:gd name="connsiteX253" fmla="*/ 3119342 w 5278564"/>
                <a:gd name="connsiteY253" fmla="*/ 2259235 h 4967096"/>
                <a:gd name="connsiteX254" fmla="*/ 3119057 w 5278564"/>
                <a:gd name="connsiteY254" fmla="*/ 3008662 h 4967096"/>
                <a:gd name="connsiteX255" fmla="*/ 3119914 w 5278564"/>
                <a:gd name="connsiteY255" fmla="*/ 3018758 h 4967096"/>
                <a:gd name="connsiteX256" fmla="*/ 3012472 w 5278564"/>
                <a:gd name="connsiteY256" fmla="*/ 3063431 h 4967096"/>
                <a:gd name="connsiteX257" fmla="*/ 3279743 w 5278564"/>
                <a:gd name="connsiteY257" fmla="*/ 2838260 h 4967096"/>
                <a:gd name="connsiteX258" fmla="*/ 3227165 w 5278564"/>
                <a:gd name="connsiteY258" fmla="*/ 2930462 h 4967096"/>
                <a:gd name="connsiteX259" fmla="*/ 3216307 w 5278564"/>
                <a:gd name="connsiteY259" fmla="*/ 2944559 h 4967096"/>
                <a:gd name="connsiteX260" fmla="*/ 3227165 w 5278564"/>
                <a:gd name="connsiteY260" fmla="*/ 2930462 h 4967096"/>
                <a:gd name="connsiteX261" fmla="*/ 3226308 w 5278564"/>
                <a:gd name="connsiteY261" fmla="*/ 2897410 h 4967096"/>
                <a:gd name="connsiteX262" fmla="*/ 3226022 w 5278564"/>
                <a:gd name="connsiteY262" fmla="*/ 2259235 h 4967096"/>
                <a:gd name="connsiteX263" fmla="*/ 3264122 w 5278564"/>
                <a:gd name="connsiteY263" fmla="*/ 2257997 h 4967096"/>
                <a:gd name="connsiteX264" fmla="*/ 3280125 w 5278564"/>
                <a:gd name="connsiteY264" fmla="*/ 2272094 h 4967096"/>
                <a:gd name="connsiteX265" fmla="*/ 3314224 w 5278564"/>
                <a:gd name="connsiteY265" fmla="*/ 2495455 h 4967096"/>
                <a:gd name="connsiteX266" fmla="*/ 3279743 w 5278564"/>
                <a:gd name="connsiteY266" fmla="*/ 2838260 h 4967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Lst>
              <a:rect l="l" t="t" r="r" b="b"/>
              <a:pathLst>
                <a:path w="5278564" h="4967096">
                  <a:moveTo>
                    <a:pt x="3554730" y="806101"/>
                  </a:moveTo>
                  <a:cubicBezTo>
                    <a:pt x="3562922" y="814864"/>
                    <a:pt x="3572066" y="822103"/>
                    <a:pt x="3582353" y="828389"/>
                  </a:cubicBezTo>
                  <a:cubicBezTo>
                    <a:pt x="3816287" y="972217"/>
                    <a:pt x="4008787" y="1158907"/>
                    <a:pt x="4159663" y="1388364"/>
                  </a:cubicBezTo>
                  <a:cubicBezTo>
                    <a:pt x="4167188" y="1399889"/>
                    <a:pt x="4176046" y="1409700"/>
                    <a:pt x="4186523" y="1418654"/>
                  </a:cubicBezTo>
                  <a:cubicBezTo>
                    <a:pt x="4357878" y="1564957"/>
                    <a:pt x="4528947" y="1711357"/>
                    <a:pt x="4700207" y="1857851"/>
                  </a:cubicBezTo>
                  <a:cubicBezTo>
                    <a:pt x="4724781" y="1878806"/>
                    <a:pt x="4749546" y="1899571"/>
                    <a:pt x="4773740" y="1921002"/>
                  </a:cubicBezTo>
                  <a:cubicBezTo>
                    <a:pt x="4781931" y="1928241"/>
                    <a:pt x="4788027" y="1928146"/>
                    <a:pt x="4794885" y="1919954"/>
                  </a:cubicBezTo>
                  <a:cubicBezTo>
                    <a:pt x="4798695" y="1915382"/>
                    <a:pt x="4803267" y="1911477"/>
                    <a:pt x="4807458" y="1907286"/>
                  </a:cubicBezTo>
                  <a:cubicBezTo>
                    <a:pt x="4879563" y="1835087"/>
                    <a:pt x="4951667" y="1762982"/>
                    <a:pt x="5023771" y="1690783"/>
                  </a:cubicBezTo>
                  <a:cubicBezTo>
                    <a:pt x="5049012" y="1665541"/>
                    <a:pt x="5049012" y="1665541"/>
                    <a:pt x="5022628" y="1639919"/>
                  </a:cubicBezTo>
                  <a:cubicBezTo>
                    <a:pt x="4798219" y="1421987"/>
                    <a:pt x="4573715" y="1204055"/>
                    <a:pt x="4349401" y="986028"/>
                  </a:cubicBezTo>
                  <a:cubicBezTo>
                    <a:pt x="4342448" y="979265"/>
                    <a:pt x="4332923" y="974026"/>
                    <a:pt x="4330065" y="960596"/>
                  </a:cubicBezTo>
                  <a:cubicBezTo>
                    <a:pt x="4462272" y="997934"/>
                    <a:pt x="4586288" y="983647"/>
                    <a:pt x="4697730" y="903446"/>
                  </a:cubicBezTo>
                  <a:cubicBezTo>
                    <a:pt x="4809935" y="822770"/>
                    <a:pt x="4868609" y="710660"/>
                    <a:pt x="4869942" y="572643"/>
                  </a:cubicBezTo>
                  <a:cubicBezTo>
                    <a:pt x="4872133" y="334994"/>
                    <a:pt x="4677918" y="150495"/>
                    <a:pt x="4445984" y="158210"/>
                  </a:cubicBezTo>
                  <a:cubicBezTo>
                    <a:pt x="4323208" y="162306"/>
                    <a:pt x="4220147" y="212122"/>
                    <a:pt x="4142327" y="307753"/>
                  </a:cubicBezTo>
                  <a:cubicBezTo>
                    <a:pt x="4044410" y="428149"/>
                    <a:pt x="4026218" y="564356"/>
                    <a:pt x="4068128" y="713042"/>
                  </a:cubicBezTo>
                  <a:cubicBezTo>
                    <a:pt x="3823811" y="475869"/>
                    <a:pt x="3579590" y="238601"/>
                    <a:pt x="3333845" y="0"/>
                  </a:cubicBezTo>
                  <a:cubicBezTo>
                    <a:pt x="3240215" y="90869"/>
                    <a:pt x="3147917" y="180499"/>
                    <a:pt x="3055239" y="270510"/>
                  </a:cubicBezTo>
                  <a:cubicBezTo>
                    <a:pt x="3060668" y="276606"/>
                    <a:pt x="3063907" y="280511"/>
                    <a:pt x="3067431" y="284226"/>
                  </a:cubicBezTo>
                  <a:cubicBezTo>
                    <a:pt x="3229928" y="458057"/>
                    <a:pt x="3392424" y="632079"/>
                    <a:pt x="3554730" y="806101"/>
                  </a:cubicBezTo>
                  <a:close/>
                  <a:moveTo>
                    <a:pt x="4254818" y="493109"/>
                  </a:moveTo>
                  <a:cubicBezTo>
                    <a:pt x="4288250" y="400812"/>
                    <a:pt x="4378929" y="343186"/>
                    <a:pt x="4476464" y="351092"/>
                  </a:cubicBezTo>
                  <a:cubicBezTo>
                    <a:pt x="4578096" y="359378"/>
                    <a:pt x="4658582" y="434816"/>
                    <a:pt x="4674204" y="533781"/>
                  </a:cubicBezTo>
                  <a:cubicBezTo>
                    <a:pt x="4694683" y="664178"/>
                    <a:pt x="4599623" y="781050"/>
                    <a:pt x="4468082" y="787337"/>
                  </a:cubicBezTo>
                  <a:cubicBezTo>
                    <a:pt x="4463891" y="787527"/>
                    <a:pt x="4459605" y="787241"/>
                    <a:pt x="4455319" y="787432"/>
                  </a:cubicBezTo>
                  <a:cubicBezTo>
                    <a:pt x="4446651" y="787813"/>
                    <a:pt x="4442841" y="783908"/>
                    <a:pt x="4443889" y="775145"/>
                  </a:cubicBezTo>
                  <a:cubicBezTo>
                    <a:pt x="4444556" y="769239"/>
                    <a:pt x="4444937" y="763334"/>
                    <a:pt x="4445032" y="757333"/>
                  </a:cubicBezTo>
                  <a:cubicBezTo>
                    <a:pt x="4447509" y="660083"/>
                    <a:pt x="4362831" y="589407"/>
                    <a:pt x="4267391" y="609124"/>
                  </a:cubicBezTo>
                  <a:cubicBezTo>
                    <a:pt x="4260914" y="610457"/>
                    <a:pt x="4254437" y="611791"/>
                    <a:pt x="4246817" y="613315"/>
                  </a:cubicBezTo>
                  <a:cubicBezTo>
                    <a:pt x="4235006" y="571691"/>
                    <a:pt x="4240721" y="531876"/>
                    <a:pt x="4254818" y="493109"/>
                  </a:cubicBezTo>
                  <a:close/>
                  <a:moveTo>
                    <a:pt x="246317" y="1684401"/>
                  </a:moveTo>
                  <a:cubicBezTo>
                    <a:pt x="306324" y="1744599"/>
                    <a:pt x="366427" y="1804702"/>
                    <a:pt x="426530" y="1864805"/>
                  </a:cubicBezTo>
                  <a:cubicBezTo>
                    <a:pt x="445198" y="1883473"/>
                    <a:pt x="463963" y="1901857"/>
                    <a:pt x="482346" y="1920812"/>
                  </a:cubicBezTo>
                  <a:cubicBezTo>
                    <a:pt x="489014" y="1927765"/>
                    <a:pt x="494729" y="1928717"/>
                    <a:pt x="501586" y="1921669"/>
                  </a:cubicBezTo>
                  <a:cubicBezTo>
                    <a:pt x="504539" y="1918621"/>
                    <a:pt x="508064" y="1916144"/>
                    <a:pt x="511302" y="1913382"/>
                  </a:cubicBezTo>
                  <a:cubicBezTo>
                    <a:pt x="701231" y="1750981"/>
                    <a:pt x="891064" y="1588389"/>
                    <a:pt x="1081088" y="1426178"/>
                  </a:cubicBezTo>
                  <a:cubicBezTo>
                    <a:pt x="1096804" y="1412748"/>
                    <a:pt x="1109853" y="1397794"/>
                    <a:pt x="1121283" y="1380554"/>
                  </a:cubicBezTo>
                  <a:cubicBezTo>
                    <a:pt x="1271492" y="1154906"/>
                    <a:pt x="1461802" y="970788"/>
                    <a:pt x="1692783" y="828961"/>
                  </a:cubicBezTo>
                  <a:cubicBezTo>
                    <a:pt x="1704499" y="821722"/>
                    <a:pt x="1714881" y="813435"/>
                    <a:pt x="1724216" y="803338"/>
                  </a:cubicBezTo>
                  <a:cubicBezTo>
                    <a:pt x="1880807" y="635508"/>
                    <a:pt x="2037398" y="467773"/>
                    <a:pt x="2194084" y="300038"/>
                  </a:cubicBezTo>
                  <a:cubicBezTo>
                    <a:pt x="2202752" y="290798"/>
                    <a:pt x="2211229" y="281273"/>
                    <a:pt x="2219420" y="272225"/>
                  </a:cubicBezTo>
                  <a:cubicBezTo>
                    <a:pt x="2214563" y="262319"/>
                    <a:pt x="2206847" y="256699"/>
                    <a:pt x="2200275" y="250317"/>
                  </a:cubicBezTo>
                  <a:cubicBezTo>
                    <a:pt x="2124075" y="176213"/>
                    <a:pt x="2047970" y="102108"/>
                    <a:pt x="1971580" y="28194"/>
                  </a:cubicBezTo>
                  <a:cubicBezTo>
                    <a:pt x="1962531" y="19431"/>
                    <a:pt x="1954721" y="4477"/>
                    <a:pt x="1943291" y="4000"/>
                  </a:cubicBezTo>
                  <a:cubicBezTo>
                    <a:pt x="1930146" y="3429"/>
                    <a:pt x="1922336" y="19336"/>
                    <a:pt x="1912811" y="28575"/>
                  </a:cubicBezTo>
                  <a:cubicBezTo>
                    <a:pt x="1683925" y="250508"/>
                    <a:pt x="1455325" y="472630"/>
                    <a:pt x="1226534" y="694563"/>
                  </a:cubicBezTo>
                  <a:cubicBezTo>
                    <a:pt x="1220534" y="700468"/>
                    <a:pt x="1215485" y="708184"/>
                    <a:pt x="1203484" y="711518"/>
                  </a:cubicBezTo>
                  <a:cubicBezTo>
                    <a:pt x="1235678" y="613601"/>
                    <a:pt x="1237012" y="518446"/>
                    <a:pt x="1201674" y="424243"/>
                  </a:cubicBezTo>
                  <a:cubicBezTo>
                    <a:pt x="1166241" y="329755"/>
                    <a:pt x="1103852" y="257746"/>
                    <a:pt x="1015841" y="208788"/>
                  </a:cubicBezTo>
                  <a:cubicBezTo>
                    <a:pt x="859250" y="121634"/>
                    <a:pt x="664750" y="146971"/>
                    <a:pt x="534067" y="270510"/>
                  </a:cubicBezTo>
                  <a:cubicBezTo>
                    <a:pt x="404241" y="393192"/>
                    <a:pt x="368808" y="587978"/>
                    <a:pt x="447485" y="748665"/>
                  </a:cubicBezTo>
                  <a:cubicBezTo>
                    <a:pt x="486823" y="828961"/>
                    <a:pt x="546164" y="890588"/>
                    <a:pt x="625316" y="932307"/>
                  </a:cubicBezTo>
                  <a:cubicBezTo>
                    <a:pt x="727329" y="986028"/>
                    <a:pt x="834200" y="992314"/>
                    <a:pt x="944404" y="960596"/>
                  </a:cubicBezTo>
                  <a:cubicBezTo>
                    <a:pt x="945261" y="962216"/>
                    <a:pt x="946023" y="963835"/>
                    <a:pt x="946880" y="965359"/>
                  </a:cubicBezTo>
                  <a:cubicBezTo>
                    <a:pt x="939927" y="972503"/>
                    <a:pt x="933164" y="979742"/>
                    <a:pt x="926021" y="986695"/>
                  </a:cubicBezTo>
                  <a:cubicBezTo>
                    <a:pt x="699802" y="1206437"/>
                    <a:pt x="473583" y="1426178"/>
                    <a:pt x="247364" y="1645920"/>
                  </a:cubicBezTo>
                  <a:cubicBezTo>
                    <a:pt x="224885" y="1667923"/>
                    <a:pt x="225171" y="1663256"/>
                    <a:pt x="246317" y="1684401"/>
                  </a:cubicBezTo>
                  <a:close/>
                  <a:moveTo>
                    <a:pt x="831437" y="762762"/>
                  </a:moveTo>
                  <a:cubicBezTo>
                    <a:pt x="833438" y="788670"/>
                    <a:pt x="832866" y="788480"/>
                    <a:pt x="807911" y="787241"/>
                  </a:cubicBezTo>
                  <a:cubicBezTo>
                    <a:pt x="686467" y="781526"/>
                    <a:pt x="594265" y="680657"/>
                    <a:pt x="598742" y="558832"/>
                  </a:cubicBezTo>
                  <a:cubicBezTo>
                    <a:pt x="603123" y="441293"/>
                    <a:pt x="703707" y="347663"/>
                    <a:pt x="822770" y="350330"/>
                  </a:cubicBezTo>
                  <a:cubicBezTo>
                    <a:pt x="953929" y="353282"/>
                    <a:pt x="1054227" y="474631"/>
                    <a:pt x="1031939" y="603599"/>
                  </a:cubicBezTo>
                  <a:cubicBezTo>
                    <a:pt x="1031367" y="606838"/>
                    <a:pt x="1029938" y="609886"/>
                    <a:pt x="1028700" y="613696"/>
                  </a:cubicBezTo>
                  <a:cubicBezTo>
                    <a:pt x="1001554" y="606933"/>
                    <a:pt x="975265" y="602361"/>
                    <a:pt x="947738" y="608457"/>
                  </a:cubicBezTo>
                  <a:cubicBezTo>
                    <a:pt x="874490" y="624840"/>
                    <a:pt x="825627" y="687800"/>
                    <a:pt x="831437" y="762762"/>
                  </a:cubicBezTo>
                  <a:close/>
                  <a:moveTo>
                    <a:pt x="5278565" y="3000375"/>
                  </a:moveTo>
                  <a:cubicBezTo>
                    <a:pt x="5273136" y="3008471"/>
                    <a:pt x="5264468" y="3010567"/>
                    <a:pt x="5257038" y="3014282"/>
                  </a:cubicBezTo>
                  <a:cubicBezTo>
                    <a:pt x="5189506" y="3048286"/>
                    <a:pt x="5121879" y="3082004"/>
                    <a:pt x="5054346" y="3115913"/>
                  </a:cubicBezTo>
                  <a:cubicBezTo>
                    <a:pt x="5035773" y="3125248"/>
                    <a:pt x="5035868" y="3125343"/>
                    <a:pt x="5040154" y="3146584"/>
                  </a:cubicBezTo>
                  <a:cubicBezTo>
                    <a:pt x="5050441" y="3196495"/>
                    <a:pt x="5060633" y="3246406"/>
                    <a:pt x="5066348" y="3297174"/>
                  </a:cubicBezTo>
                  <a:cubicBezTo>
                    <a:pt x="5076444" y="3386519"/>
                    <a:pt x="5063966" y="3473387"/>
                    <a:pt x="5037296" y="3558635"/>
                  </a:cubicBezTo>
                  <a:cubicBezTo>
                    <a:pt x="5011770" y="3640360"/>
                    <a:pt x="4972622" y="3715512"/>
                    <a:pt x="4926807" y="3787426"/>
                  </a:cubicBezTo>
                  <a:cubicBezTo>
                    <a:pt x="4872800" y="3872008"/>
                    <a:pt x="4823079" y="3958971"/>
                    <a:pt x="4782789" y="4051078"/>
                  </a:cubicBezTo>
                  <a:cubicBezTo>
                    <a:pt x="4726210" y="4180237"/>
                    <a:pt x="4696682" y="4313873"/>
                    <a:pt x="4712780" y="4455510"/>
                  </a:cubicBezTo>
                  <a:cubicBezTo>
                    <a:pt x="4713161" y="4458653"/>
                    <a:pt x="4712494" y="4461987"/>
                    <a:pt x="4712399" y="4464558"/>
                  </a:cubicBezTo>
                  <a:cubicBezTo>
                    <a:pt x="4707065" y="4468654"/>
                    <a:pt x="4701826" y="4467701"/>
                    <a:pt x="4696778" y="4467511"/>
                  </a:cubicBezTo>
                  <a:cubicBezTo>
                    <a:pt x="4494467" y="4459701"/>
                    <a:pt x="4304538" y="4509516"/>
                    <a:pt x="4122420" y="4593336"/>
                  </a:cubicBezTo>
                  <a:cubicBezTo>
                    <a:pt x="4048411" y="4627436"/>
                    <a:pt x="3975068" y="4662774"/>
                    <a:pt x="3897249" y="4687919"/>
                  </a:cubicBezTo>
                  <a:cubicBezTo>
                    <a:pt x="3751802" y="4734973"/>
                    <a:pt x="3603212" y="4756785"/>
                    <a:pt x="3450431" y="4747641"/>
                  </a:cubicBezTo>
                  <a:cubicBezTo>
                    <a:pt x="3406331" y="4744974"/>
                    <a:pt x="3362325" y="4739831"/>
                    <a:pt x="3319748" y="4727829"/>
                  </a:cubicBezTo>
                  <a:cubicBezTo>
                    <a:pt x="3304509" y="4723543"/>
                    <a:pt x="3297365" y="4727734"/>
                    <a:pt x="3289554" y="4740688"/>
                  </a:cubicBezTo>
                  <a:cubicBezTo>
                    <a:pt x="3246787" y="4812126"/>
                    <a:pt x="3202972" y="4882992"/>
                    <a:pt x="3159443" y="4953953"/>
                  </a:cubicBezTo>
                  <a:cubicBezTo>
                    <a:pt x="3156776" y="4958239"/>
                    <a:pt x="3153918" y="4962430"/>
                    <a:pt x="3151537" y="4966145"/>
                  </a:cubicBezTo>
                  <a:cubicBezTo>
                    <a:pt x="3145822" y="4967097"/>
                    <a:pt x="3142774" y="4963954"/>
                    <a:pt x="3139631" y="4961192"/>
                  </a:cubicBezTo>
                  <a:cubicBezTo>
                    <a:pt x="2982754" y="4819936"/>
                    <a:pt x="2857310" y="4655915"/>
                    <a:pt x="2777871" y="4458939"/>
                  </a:cubicBezTo>
                  <a:cubicBezTo>
                    <a:pt x="2766727" y="4431316"/>
                    <a:pt x="2758250" y="4402836"/>
                    <a:pt x="2751201" y="4373976"/>
                  </a:cubicBezTo>
                  <a:cubicBezTo>
                    <a:pt x="2747010" y="4356735"/>
                    <a:pt x="2744153" y="4339209"/>
                    <a:pt x="2740343" y="4320540"/>
                  </a:cubicBezTo>
                  <a:cubicBezTo>
                    <a:pt x="2763965" y="4317111"/>
                    <a:pt x="2785396" y="4324160"/>
                    <a:pt x="2806922" y="4326255"/>
                  </a:cubicBezTo>
                  <a:cubicBezTo>
                    <a:pt x="2888266" y="4334256"/>
                    <a:pt x="2969705" y="4335590"/>
                    <a:pt x="3051334" y="4332256"/>
                  </a:cubicBezTo>
                  <a:cubicBezTo>
                    <a:pt x="3162586" y="4327684"/>
                    <a:pt x="3273362" y="4317778"/>
                    <a:pt x="3383756" y="4303490"/>
                  </a:cubicBezTo>
                  <a:cubicBezTo>
                    <a:pt x="3441859" y="4295966"/>
                    <a:pt x="3499676" y="4286536"/>
                    <a:pt x="3557683" y="4278059"/>
                  </a:cubicBezTo>
                  <a:cubicBezTo>
                    <a:pt x="3561874" y="4277487"/>
                    <a:pt x="3566065" y="4277583"/>
                    <a:pt x="3570351" y="4277392"/>
                  </a:cubicBezTo>
                  <a:cubicBezTo>
                    <a:pt x="3571494" y="4276725"/>
                    <a:pt x="3573209" y="4275106"/>
                    <a:pt x="3573780" y="4275392"/>
                  </a:cubicBezTo>
                  <a:cubicBezTo>
                    <a:pt x="3576542" y="4277011"/>
                    <a:pt x="3575495" y="4278916"/>
                    <a:pt x="3573590" y="4280630"/>
                  </a:cubicBezTo>
                  <a:cubicBezTo>
                    <a:pt x="3564446" y="4301776"/>
                    <a:pt x="3550158" y="4319969"/>
                    <a:pt x="3538157" y="4339400"/>
                  </a:cubicBezTo>
                  <a:cubicBezTo>
                    <a:pt x="3509677" y="4385691"/>
                    <a:pt x="3480530" y="4431697"/>
                    <a:pt x="3451955" y="4477893"/>
                  </a:cubicBezTo>
                  <a:cubicBezTo>
                    <a:pt x="3447574" y="4484942"/>
                    <a:pt x="3441478" y="4491228"/>
                    <a:pt x="3440621" y="4502086"/>
                  </a:cubicBezTo>
                  <a:cubicBezTo>
                    <a:pt x="3475863" y="4501134"/>
                    <a:pt x="3509867" y="4495896"/>
                    <a:pt x="3543872" y="4490466"/>
                  </a:cubicBezTo>
                  <a:cubicBezTo>
                    <a:pt x="3682651" y="4468178"/>
                    <a:pt x="3801904" y="4403979"/>
                    <a:pt x="3911822" y="4319397"/>
                  </a:cubicBezTo>
                  <a:cubicBezTo>
                    <a:pt x="3996404" y="4254342"/>
                    <a:pt x="3979259" y="4141375"/>
                    <a:pt x="3918014" y="4081843"/>
                  </a:cubicBezTo>
                  <a:cubicBezTo>
                    <a:pt x="3849148" y="4014883"/>
                    <a:pt x="3781901" y="3946303"/>
                    <a:pt x="3713988" y="3878390"/>
                  </a:cubicBezTo>
                  <a:cubicBezTo>
                    <a:pt x="3708750" y="3873151"/>
                    <a:pt x="3703892" y="3867436"/>
                    <a:pt x="3697034" y="3860102"/>
                  </a:cubicBezTo>
                  <a:cubicBezTo>
                    <a:pt x="3850481" y="3748945"/>
                    <a:pt x="3983069" y="3618357"/>
                    <a:pt x="4096036" y="3467767"/>
                  </a:cubicBezTo>
                  <a:cubicBezTo>
                    <a:pt x="4106608" y="3472624"/>
                    <a:pt x="4112133" y="3480245"/>
                    <a:pt x="4118515" y="3486626"/>
                  </a:cubicBezTo>
                  <a:cubicBezTo>
                    <a:pt x="4191953" y="3559778"/>
                    <a:pt x="4266248" y="3632168"/>
                    <a:pt x="4338352" y="3706749"/>
                  </a:cubicBezTo>
                  <a:cubicBezTo>
                    <a:pt x="4371785" y="3741325"/>
                    <a:pt x="4410075" y="3749516"/>
                    <a:pt x="4454462" y="3740182"/>
                  </a:cubicBezTo>
                  <a:cubicBezTo>
                    <a:pt x="4517327" y="3727037"/>
                    <a:pt x="4568571" y="3693128"/>
                    <a:pt x="4613815" y="3649123"/>
                  </a:cubicBezTo>
                  <a:cubicBezTo>
                    <a:pt x="4683443" y="3581400"/>
                    <a:pt x="4728305" y="3500152"/>
                    <a:pt x="4746308" y="3404426"/>
                  </a:cubicBezTo>
                  <a:cubicBezTo>
                    <a:pt x="4747546" y="3397758"/>
                    <a:pt x="4748880" y="3390900"/>
                    <a:pt x="4748498" y="3384328"/>
                  </a:cubicBezTo>
                  <a:cubicBezTo>
                    <a:pt x="4746784" y="3350419"/>
                    <a:pt x="4744403" y="3316510"/>
                    <a:pt x="4742212" y="3280791"/>
                  </a:cubicBezTo>
                  <a:cubicBezTo>
                    <a:pt x="4721066" y="3283744"/>
                    <a:pt x="4705160" y="3296984"/>
                    <a:pt x="4687253" y="3305080"/>
                  </a:cubicBezTo>
                  <a:cubicBezTo>
                    <a:pt x="4668774" y="3313557"/>
                    <a:pt x="4650963" y="3323558"/>
                    <a:pt x="4632770" y="3332798"/>
                  </a:cubicBezTo>
                  <a:cubicBezTo>
                    <a:pt x="4614577" y="3342037"/>
                    <a:pt x="4596384" y="3351276"/>
                    <a:pt x="4578191" y="3360420"/>
                  </a:cubicBezTo>
                  <a:cubicBezTo>
                    <a:pt x="4560094" y="3369564"/>
                    <a:pt x="4541996" y="3378613"/>
                    <a:pt x="4518660" y="3390329"/>
                  </a:cubicBezTo>
                  <a:cubicBezTo>
                    <a:pt x="4609910" y="3105341"/>
                    <a:pt x="4648296" y="2820543"/>
                    <a:pt x="4589812" y="2526316"/>
                  </a:cubicBezTo>
                  <a:cubicBezTo>
                    <a:pt x="4620673" y="2526887"/>
                    <a:pt x="4647438" y="2534222"/>
                    <a:pt x="4674013" y="2541175"/>
                  </a:cubicBezTo>
                  <a:cubicBezTo>
                    <a:pt x="4805458" y="2575370"/>
                    <a:pt x="4920711" y="2640711"/>
                    <a:pt x="5025295" y="2725960"/>
                  </a:cubicBezTo>
                  <a:cubicBezTo>
                    <a:pt x="5118068" y="2801588"/>
                    <a:pt x="5198365" y="2889028"/>
                    <a:pt x="5268945" y="2985516"/>
                  </a:cubicBezTo>
                  <a:cubicBezTo>
                    <a:pt x="5272659" y="2990374"/>
                    <a:pt x="5275517" y="2995613"/>
                    <a:pt x="5278565" y="3000375"/>
                  </a:cubicBezTo>
                  <a:close/>
                  <a:moveTo>
                    <a:pt x="2534317" y="4318921"/>
                  </a:moveTo>
                  <a:cubicBezTo>
                    <a:pt x="2539365" y="4328160"/>
                    <a:pt x="2535651" y="4337209"/>
                    <a:pt x="2533841" y="4345877"/>
                  </a:cubicBezTo>
                  <a:cubicBezTo>
                    <a:pt x="2514124" y="4443699"/>
                    <a:pt x="2473833" y="4533329"/>
                    <a:pt x="2423065" y="4618387"/>
                  </a:cubicBezTo>
                  <a:cubicBezTo>
                    <a:pt x="2351151" y="4738878"/>
                    <a:pt x="2263807" y="4846987"/>
                    <a:pt x="2160937" y="4942428"/>
                  </a:cubicBezTo>
                  <a:cubicBezTo>
                    <a:pt x="2151602" y="4951095"/>
                    <a:pt x="2141696" y="4959096"/>
                    <a:pt x="2132457" y="4967097"/>
                  </a:cubicBezTo>
                  <a:cubicBezTo>
                    <a:pt x="2122837" y="4964430"/>
                    <a:pt x="2121027" y="4956239"/>
                    <a:pt x="2117217" y="4950048"/>
                  </a:cubicBezTo>
                  <a:cubicBezTo>
                    <a:pt x="2074545" y="4880515"/>
                    <a:pt x="2032063" y="4810887"/>
                    <a:pt x="1989487" y="4741260"/>
                  </a:cubicBezTo>
                  <a:cubicBezTo>
                    <a:pt x="1978819" y="4723829"/>
                    <a:pt x="1978724" y="4723829"/>
                    <a:pt x="1959864" y="4728210"/>
                  </a:cubicBezTo>
                  <a:cubicBezTo>
                    <a:pt x="1858613" y="4752023"/>
                    <a:pt x="1756220" y="4753833"/>
                    <a:pt x="1653254" y="4744593"/>
                  </a:cubicBezTo>
                  <a:cubicBezTo>
                    <a:pt x="1510570" y="4731735"/>
                    <a:pt x="1374648" y="4693158"/>
                    <a:pt x="1244346" y="4634770"/>
                  </a:cubicBezTo>
                  <a:cubicBezTo>
                    <a:pt x="1187006" y="4609053"/>
                    <a:pt x="1131284" y="4580002"/>
                    <a:pt x="1072610" y="4557141"/>
                  </a:cubicBezTo>
                  <a:cubicBezTo>
                    <a:pt x="953167" y="4510469"/>
                    <a:pt x="830104" y="4479798"/>
                    <a:pt x="702183" y="4469130"/>
                  </a:cubicBezTo>
                  <a:cubicBezTo>
                    <a:pt x="663226" y="4465892"/>
                    <a:pt x="624078" y="4466558"/>
                    <a:pt x="584930" y="4467321"/>
                  </a:cubicBezTo>
                  <a:cubicBezTo>
                    <a:pt x="566833" y="4467701"/>
                    <a:pt x="566738" y="4467416"/>
                    <a:pt x="567119" y="4449509"/>
                  </a:cubicBezTo>
                  <a:cubicBezTo>
                    <a:pt x="567881" y="4415505"/>
                    <a:pt x="570643" y="4381596"/>
                    <a:pt x="569500" y="4347496"/>
                  </a:cubicBezTo>
                  <a:cubicBezTo>
                    <a:pt x="566452" y="4254532"/>
                    <a:pt x="542830" y="4166330"/>
                    <a:pt x="508349" y="4080605"/>
                  </a:cubicBezTo>
                  <a:cubicBezTo>
                    <a:pt x="467678" y="3979260"/>
                    <a:pt x="414147" y="3884676"/>
                    <a:pt x="355473" y="3792855"/>
                  </a:cubicBezTo>
                  <a:cubicBezTo>
                    <a:pt x="309563" y="3721037"/>
                    <a:pt x="270129" y="3645980"/>
                    <a:pt x="243269" y="3564731"/>
                  </a:cubicBezTo>
                  <a:cubicBezTo>
                    <a:pt x="216599" y="3483864"/>
                    <a:pt x="204978" y="3400901"/>
                    <a:pt x="210598" y="3316034"/>
                  </a:cubicBezTo>
                  <a:cubicBezTo>
                    <a:pt x="214313" y="3260027"/>
                    <a:pt x="226600" y="3205067"/>
                    <a:pt x="237839" y="3150203"/>
                  </a:cubicBezTo>
                  <a:cubicBezTo>
                    <a:pt x="242983" y="3125248"/>
                    <a:pt x="243269" y="3125248"/>
                    <a:pt x="220599" y="3113913"/>
                  </a:cubicBezTo>
                  <a:cubicBezTo>
                    <a:pt x="154591" y="3080766"/>
                    <a:pt x="88487" y="3047619"/>
                    <a:pt x="22479" y="3014377"/>
                  </a:cubicBezTo>
                  <a:cubicBezTo>
                    <a:pt x="14954" y="3010567"/>
                    <a:pt x="6953" y="3007709"/>
                    <a:pt x="0" y="3001042"/>
                  </a:cubicBezTo>
                  <a:cubicBezTo>
                    <a:pt x="12764" y="2978468"/>
                    <a:pt x="29147" y="2958941"/>
                    <a:pt x="44863" y="2939224"/>
                  </a:cubicBezTo>
                  <a:cubicBezTo>
                    <a:pt x="143066" y="2815685"/>
                    <a:pt x="256032" y="2708624"/>
                    <a:pt x="393192" y="2628995"/>
                  </a:cubicBezTo>
                  <a:cubicBezTo>
                    <a:pt x="482156" y="2577370"/>
                    <a:pt x="577025" y="2541461"/>
                    <a:pt x="679037" y="2525935"/>
                  </a:cubicBezTo>
                  <a:cubicBezTo>
                    <a:pt x="681419" y="2525554"/>
                    <a:pt x="683895" y="2525935"/>
                    <a:pt x="689134" y="2525935"/>
                  </a:cubicBezTo>
                  <a:cubicBezTo>
                    <a:pt x="659987" y="2669953"/>
                    <a:pt x="654272" y="2814066"/>
                    <a:pt x="668084" y="2959513"/>
                  </a:cubicBezTo>
                  <a:cubicBezTo>
                    <a:pt x="681800" y="3104483"/>
                    <a:pt x="714185" y="3245453"/>
                    <a:pt x="757904" y="3384137"/>
                  </a:cubicBezTo>
                  <a:cubicBezTo>
                    <a:pt x="756571" y="3385280"/>
                    <a:pt x="755142" y="3386423"/>
                    <a:pt x="753809" y="3387566"/>
                  </a:cubicBezTo>
                  <a:cubicBezTo>
                    <a:pt x="682466" y="3351276"/>
                    <a:pt x="611124" y="3314986"/>
                    <a:pt x="539686" y="3278600"/>
                  </a:cubicBezTo>
                  <a:cubicBezTo>
                    <a:pt x="510064" y="3422809"/>
                    <a:pt x="560451" y="3539299"/>
                    <a:pt x="656273" y="3640265"/>
                  </a:cubicBezTo>
                  <a:cubicBezTo>
                    <a:pt x="702088" y="3688461"/>
                    <a:pt x="755618" y="3725228"/>
                    <a:pt x="822103" y="3739706"/>
                  </a:cubicBezTo>
                  <a:cubicBezTo>
                    <a:pt x="867537" y="3749516"/>
                    <a:pt x="906399" y="3741991"/>
                    <a:pt x="940499" y="3706368"/>
                  </a:cubicBezTo>
                  <a:cubicBezTo>
                    <a:pt x="1011079" y="3632740"/>
                    <a:pt x="1084040" y="3561303"/>
                    <a:pt x="1155764" y="3488817"/>
                  </a:cubicBezTo>
                  <a:cubicBezTo>
                    <a:pt x="1162336" y="3482149"/>
                    <a:pt x="1167575" y="3474244"/>
                    <a:pt x="1175957" y="3463766"/>
                  </a:cubicBezTo>
                  <a:cubicBezTo>
                    <a:pt x="1292352" y="3618738"/>
                    <a:pt x="1425416" y="3749993"/>
                    <a:pt x="1578197" y="3860102"/>
                  </a:cubicBezTo>
                  <a:cubicBezTo>
                    <a:pt x="1578674" y="3869436"/>
                    <a:pt x="1572006" y="3872865"/>
                    <a:pt x="1567529" y="3877342"/>
                  </a:cubicBezTo>
                  <a:cubicBezTo>
                    <a:pt x="1499426" y="3945065"/>
                    <a:pt x="1431322" y="4012787"/>
                    <a:pt x="1362837" y="4080224"/>
                  </a:cubicBezTo>
                  <a:cubicBezTo>
                    <a:pt x="1321308" y="4121182"/>
                    <a:pt x="1303115" y="4169950"/>
                    <a:pt x="1311021" y="4228148"/>
                  </a:cubicBezTo>
                  <a:cubicBezTo>
                    <a:pt x="1316165" y="4265677"/>
                    <a:pt x="1335977" y="4294918"/>
                    <a:pt x="1364837" y="4317683"/>
                  </a:cubicBezTo>
                  <a:cubicBezTo>
                    <a:pt x="1493044" y="4418838"/>
                    <a:pt x="1635443" y="4486275"/>
                    <a:pt x="1800416" y="4499229"/>
                  </a:cubicBezTo>
                  <a:cubicBezTo>
                    <a:pt x="1812227" y="4500182"/>
                    <a:pt x="1823847" y="4503896"/>
                    <a:pt x="1840992" y="4500658"/>
                  </a:cubicBezTo>
                  <a:cubicBezTo>
                    <a:pt x="1794034" y="4425410"/>
                    <a:pt x="1748885" y="4353021"/>
                    <a:pt x="1702022" y="4278059"/>
                  </a:cubicBezTo>
                  <a:cubicBezTo>
                    <a:pt x="1728216" y="4276058"/>
                    <a:pt x="1750028" y="4282917"/>
                    <a:pt x="1771936" y="4286250"/>
                  </a:cubicBezTo>
                  <a:cubicBezTo>
                    <a:pt x="1951863" y="4313492"/>
                    <a:pt x="2132552" y="4333018"/>
                    <a:pt x="2314766" y="4334066"/>
                  </a:cubicBezTo>
                  <a:cubicBezTo>
                    <a:pt x="2382774" y="4334447"/>
                    <a:pt x="2450687" y="4330636"/>
                    <a:pt x="2518029" y="4320255"/>
                  </a:cubicBezTo>
                  <a:cubicBezTo>
                    <a:pt x="2523363" y="4319397"/>
                    <a:pt x="2528411" y="4319397"/>
                    <a:pt x="2534317" y="4318921"/>
                  </a:cubicBezTo>
                  <a:close/>
                  <a:moveTo>
                    <a:pt x="4383500" y="2381250"/>
                  </a:moveTo>
                  <a:cubicBezTo>
                    <a:pt x="4382548" y="1419035"/>
                    <a:pt x="3599688" y="635508"/>
                    <a:pt x="2636711" y="635603"/>
                  </a:cubicBezTo>
                  <a:cubicBezTo>
                    <a:pt x="1675829" y="635699"/>
                    <a:pt x="893636" y="1419987"/>
                    <a:pt x="892302" y="2380964"/>
                  </a:cubicBezTo>
                  <a:cubicBezTo>
                    <a:pt x="890969" y="3329369"/>
                    <a:pt x="1659160" y="4126992"/>
                    <a:pt x="2638997" y="4129564"/>
                  </a:cubicBezTo>
                  <a:cubicBezTo>
                    <a:pt x="3615119" y="4126135"/>
                    <a:pt x="4384453" y="3331464"/>
                    <a:pt x="4383500" y="2381250"/>
                  </a:cubicBezTo>
                  <a:close/>
                  <a:moveTo>
                    <a:pt x="2635472" y="3508343"/>
                  </a:moveTo>
                  <a:cubicBezTo>
                    <a:pt x="2024634" y="3507581"/>
                    <a:pt x="1514285" y="3012186"/>
                    <a:pt x="1512189" y="2381917"/>
                  </a:cubicBezTo>
                  <a:cubicBezTo>
                    <a:pt x="1515047" y="1744599"/>
                    <a:pt x="2034540" y="1255776"/>
                    <a:pt x="2638901" y="1256252"/>
                  </a:cubicBezTo>
                  <a:cubicBezTo>
                    <a:pt x="3244215" y="1256729"/>
                    <a:pt x="3763423" y="1748599"/>
                    <a:pt x="3763042" y="2384108"/>
                  </a:cubicBezTo>
                  <a:cubicBezTo>
                    <a:pt x="3762566" y="3005804"/>
                    <a:pt x="3256502" y="3509105"/>
                    <a:pt x="2635472" y="3508343"/>
                  </a:cubicBezTo>
                  <a:close/>
                  <a:moveTo>
                    <a:pt x="1908238" y="711613"/>
                  </a:moveTo>
                  <a:cubicBezTo>
                    <a:pt x="1908048" y="711422"/>
                    <a:pt x="1907953" y="711232"/>
                    <a:pt x="1907762" y="711041"/>
                  </a:cubicBezTo>
                  <a:cubicBezTo>
                    <a:pt x="1907953" y="711137"/>
                    <a:pt x="1908143" y="711232"/>
                    <a:pt x="1908429" y="711327"/>
                  </a:cubicBezTo>
                  <a:cubicBezTo>
                    <a:pt x="1908429" y="711327"/>
                    <a:pt x="1908429" y="711422"/>
                    <a:pt x="1908334" y="711422"/>
                  </a:cubicBezTo>
                  <a:cubicBezTo>
                    <a:pt x="1908238" y="711422"/>
                    <a:pt x="1908238" y="711518"/>
                    <a:pt x="1908238" y="711613"/>
                  </a:cubicBezTo>
                  <a:close/>
                  <a:moveTo>
                    <a:pt x="1869758" y="1748981"/>
                  </a:moveTo>
                  <a:cubicBezTo>
                    <a:pt x="1868329" y="1760030"/>
                    <a:pt x="1874425" y="1767745"/>
                    <a:pt x="1877663" y="1776222"/>
                  </a:cubicBezTo>
                  <a:cubicBezTo>
                    <a:pt x="1955292" y="1986058"/>
                    <a:pt x="1985962" y="2200180"/>
                    <a:pt x="1936623" y="2421541"/>
                  </a:cubicBezTo>
                  <a:cubicBezTo>
                    <a:pt x="1909762" y="2542223"/>
                    <a:pt x="1909762" y="2662428"/>
                    <a:pt x="1939481" y="2782538"/>
                  </a:cubicBezTo>
                  <a:cubicBezTo>
                    <a:pt x="1959674" y="2864072"/>
                    <a:pt x="1994249" y="2937701"/>
                    <a:pt x="2056829" y="2995994"/>
                  </a:cubicBezTo>
                  <a:cubicBezTo>
                    <a:pt x="2103787" y="3039713"/>
                    <a:pt x="2159603" y="3068193"/>
                    <a:pt x="2219420" y="3088767"/>
                  </a:cubicBezTo>
                  <a:cubicBezTo>
                    <a:pt x="2273999" y="3107531"/>
                    <a:pt x="2329434" y="3123438"/>
                    <a:pt x="2384393" y="3141059"/>
                  </a:cubicBezTo>
                  <a:cubicBezTo>
                    <a:pt x="2433828" y="3156871"/>
                    <a:pt x="2482120" y="3175349"/>
                    <a:pt x="2526983" y="3201829"/>
                  </a:cubicBezTo>
                  <a:cubicBezTo>
                    <a:pt x="2569178" y="3226594"/>
                    <a:pt x="2605088" y="3258598"/>
                    <a:pt x="2637092" y="3298793"/>
                  </a:cubicBezTo>
                  <a:cubicBezTo>
                    <a:pt x="2642521" y="3293078"/>
                    <a:pt x="2645474" y="3290126"/>
                    <a:pt x="2648141" y="3286982"/>
                  </a:cubicBezTo>
                  <a:cubicBezTo>
                    <a:pt x="2689670" y="3236786"/>
                    <a:pt x="2741676" y="3201067"/>
                    <a:pt x="2800826" y="3174968"/>
                  </a:cubicBezTo>
                  <a:cubicBezTo>
                    <a:pt x="2840546" y="3157442"/>
                    <a:pt x="2881503" y="3143726"/>
                    <a:pt x="2922937" y="3131153"/>
                  </a:cubicBezTo>
                  <a:cubicBezTo>
                    <a:pt x="2985421" y="3112199"/>
                    <a:pt x="3048476" y="3094768"/>
                    <a:pt x="3108389" y="3067907"/>
                  </a:cubicBezTo>
                  <a:cubicBezTo>
                    <a:pt x="3214402" y="3020378"/>
                    <a:pt x="3285839" y="2941415"/>
                    <a:pt x="3321653" y="2831116"/>
                  </a:cubicBezTo>
                  <a:cubicBezTo>
                    <a:pt x="3361849" y="2707481"/>
                    <a:pt x="3369564" y="2581561"/>
                    <a:pt x="3344894" y="2453735"/>
                  </a:cubicBezTo>
                  <a:cubicBezTo>
                    <a:pt x="3333274" y="2393728"/>
                    <a:pt x="3319844" y="2333911"/>
                    <a:pt x="3316796" y="2272665"/>
                  </a:cubicBezTo>
                  <a:cubicBezTo>
                    <a:pt x="3308318" y="2098739"/>
                    <a:pt x="3337275" y="1930813"/>
                    <a:pt x="3400997" y="1768888"/>
                  </a:cubicBezTo>
                  <a:cubicBezTo>
                    <a:pt x="3403378" y="1762792"/>
                    <a:pt x="3407855" y="1756981"/>
                    <a:pt x="3405759" y="1749076"/>
                  </a:cubicBezTo>
                  <a:cubicBezTo>
                    <a:pt x="2893981" y="1748981"/>
                    <a:pt x="2382012" y="1748981"/>
                    <a:pt x="1869758" y="1748981"/>
                  </a:cubicBezTo>
                  <a:close/>
                  <a:moveTo>
                    <a:pt x="2154841" y="3018378"/>
                  </a:moveTo>
                  <a:cubicBezTo>
                    <a:pt x="2111502" y="2997327"/>
                    <a:pt x="2075021" y="2968085"/>
                    <a:pt x="2047304" y="2928461"/>
                  </a:cubicBezTo>
                  <a:cubicBezTo>
                    <a:pt x="2009108" y="2883313"/>
                    <a:pt x="1989487" y="2829497"/>
                    <a:pt x="1975485" y="2773299"/>
                  </a:cubicBezTo>
                  <a:cubicBezTo>
                    <a:pt x="1947577" y="2661190"/>
                    <a:pt x="1947482" y="2548699"/>
                    <a:pt x="1971770" y="2435828"/>
                  </a:cubicBezTo>
                  <a:cubicBezTo>
                    <a:pt x="1983296" y="2382012"/>
                    <a:pt x="1993297" y="2327815"/>
                    <a:pt x="1995869" y="2272665"/>
                  </a:cubicBezTo>
                  <a:cubicBezTo>
                    <a:pt x="1996345" y="2261807"/>
                    <a:pt x="2000441" y="2257425"/>
                    <a:pt x="2011109" y="2258092"/>
                  </a:cubicBezTo>
                  <a:cubicBezTo>
                    <a:pt x="2023777" y="2258854"/>
                    <a:pt x="2036445" y="2258854"/>
                    <a:pt x="2049113" y="2259235"/>
                  </a:cubicBezTo>
                  <a:cubicBezTo>
                    <a:pt x="2048923" y="2394109"/>
                    <a:pt x="2048732" y="2528983"/>
                    <a:pt x="2048637" y="2663857"/>
                  </a:cubicBezTo>
                  <a:cubicBezTo>
                    <a:pt x="2048542" y="2741866"/>
                    <a:pt x="2048637" y="2819972"/>
                    <a:pt x="2048542" y="2897981"/>
                  </a:cubicBezTo>
                  <a:cubicBezTo>
                    <a:pt x="2048542" y="2908078"/>
                    <a:pt x="2047589" y="2918270"/>
                    <a:pt x="2047113" y="2928366"/>
                  </a:cubicBezTo>
                  <a:cubicBezTo>
                    <a:pt x="2075021" y="2968085"/>
                    <a:pt x="2111502" y="2997327"/>
                    <a:pt x="2154841" y="3018378"/>
                  </a:cubicBezTo>
                  <a:cubicBezTo>
                    <a:pt x="2155127" y="3014186"/>
                    <a:pt x="2155698" y="3009900"/>
                    <a:pt x="2155698" y="3005709"/>
                  </a:cubicBezTo>
                  <a:cubicBezTo>
                    <a:pt x="2155698" y="2756916"/>
                    <a:pt x="2155603" y="2508123"/>
                    <a:pt x="2155508" y="2259235"/>
                  </a:cubicBezTo>
                  <a:cubicBezTo>
                    <a:pt x="2191322" y="2257425"/>
                    <a:pt x="2227136" y="2257425"/>
                    <a:pt x="2263045" y="2259140"/>
                  </a:cubicBezTo>
                  <a:cubicBezTo>
                    <a:pt x="2262950" y="2366010"/>
                    <a:pt x="2262759" y="2472881"/>
                    <a:pt x="2262664" y="2579751"/>
                  </a:cubicBezTo>
                  <a:cubicBezTo>
                    <a:pt x="2262569" y="2740914"/>
                    <a:pt x="2262473" y="2902077"/>
                    <a:pt x="2262378" y="3063240"/>
                  </a:cubicBezTo>
                  <a:cubicBezTo>
                    <a:pt x="2224850" y="3052286"/>
                    <a:pt x="2188178" y="3039237"/>
                    <a:pt x="2154841" y="3018378"/>
                  </a:cubicBezTo>
                  <a:close/>
                  <a:moveTo>
                    <a:pt x="2369058" y="3095339"/>
                  </a:moveTo>
                  <a:cubicBezTo>
                    <a:pt x="2352009" y="3091624"/>
                    <a:pt x="2335149" y="3087053"/>
                    <a:pt x="2318480" y="3082004"/>
                  </a:cubicBezTo>
                  <a:cubicBezTo>
                    <a:pt x="2335244" y="3087053"/>
                    <a:pt x="2352009" y="3091624"/>
                    <a:pt x="2369058" y="3095339"/>
                  </a:cubicBezTo>
                  <a:cubicBezTo>
                    <a:pt x="2369249" y="3091910"/>
                    <a:pt x="2369725" y="3088577"/>
                    <a:pt x="2369725" y="3085148"/>
                  </a:cubicBezTo>
                  <a:cubicBezTo>
                    <a:pt x="2369725" y="2809780"/>
                    <a:pt x="2369630" y="2534507"/>
                    <a:pt x="2369534" y="2259140"/>
                  </a:cubicBezTo>
                  <a:cubicBezTo>
                    <a:pt x="2405348" y="2257330"/>
                    <a:pt x="2441067" y="2257330"/>
                    <a:pt x="2476881" y="2259140"/>
                  </a:cubicBezTo>
                  <a:cubicBezTo>
                    <a:pt x="2476786" y="2421446"/>
                    <a:pt x="2476595" y="2583656"/>
                    <a:pt x="2476500" y="2745962"/>
                  </a:cubicBezTo>
                  <a:cubicBezTo>
                    <a:pt x="2476405" y="2865787"/>
                    <a:pt x="2476500" y="2985611"/>
                    <a:pt x="2476405" y="3105341"/>
                  </a:cubicBezTo>
                  <a:cubicBezTo>
                    <a:pt x="2476405" y="3114675"/>
                    <a:pt x="2475738" y="3124010"/>
                    <a:pt x="2475357" y="3133344"/>
                  </a:cubicBezTo>
                  <a:cubicBezTo>
                    <a:pt x="2440019" y="3120771"/>
                    <a:pt x="2404491" y="3108008"/>
                    <a:pt x="2369058" y="3095339"/>
                  </a:cubicBezTo>
                  <a:close/>
                  <a:moveTo>
                    <a:pt x="2646998" y="3233261"/>
                  </a:moveTo>
                  <a:cubicBezTo>
                    <a:pt x="2639568" y="3240405"/>
                    <a:pt x="2634901" y="3239167"/>
                    <a:pt x="2628043" y="3232690"/>
                  </a:cubicBezTo>
                  <a:cubicBezTo>
                    <a:pt x="2613279" y="3218688"/>
                    <a:pt x="2597753" y="3205544"/>
                    <a:pt x="2582513" y="3192018"/>
                  </a:cubicBezTo>
                  <a:lnTo>
                    <a:pt x="2582513" y="3192018"/>
                  </a:lnTo>
                  <a:cubicBezTo>
                    <a:pt x="2582894" y="3186970"/>
                    <a:pt x="2583656" y="3181922"/>
                    <a:pt x="2583656" y="3176778"/>
                  </a:cubicBezTo>
                  <a:cubicBezTo>
                    <a:pt x="2583656" y="2870930"/>
                    <a:pt x="2583561" y="2565083"/>
                    <a:pt x="2583466" y="2259235"/>
                  </a:cubicBezTo>
                  <a:cubicBezTo>
                    <a:pt x="2619470" y="2257425"/>
                    <a:pt x="2655475" y="2257425"/>
                    <a:pt x="2691384" y="2259235"/>
                  </a:cubicBezTo>
                  <a:cubicBezTo>
                    <a:pt x="2691194" y="2262664"/>
                    <a:pt x="2691003" y="2265998"/>
                    <a:pt x="2691003" y="2269427"/>
                  </a:cubicBezTo>
                  <a:cubicBezTo>
                    <a:pt x="2691003" y="2570321"/>
                    <a:pt x="2691003" y="2871311"/>
                    <a:pt x="2691003" y="3172206"/>
                  </a:cubicBezTo>
                  <a:cubicBezTo>
                    <a:pt x="2691003" y="3178969"/>
                    <a:pt x="2691956" y="3185732"/>
                    <a:pt x="2692432" y="3192495"/>
                  </a:cubicBezTo>
                  <a:cubicBezTo>
                    <a:pt x="2677287" y="3206020"/>
                    <a:pt x="2661666" y="3219164"/>
                    <a:pt x="2646998" y="3233261"/>
                  </a:cubicBezTo>
                  <a:close/>
                  <a:moveTo>
                    <a:pt x="2798540" y="3133916"/>
                  </a:moveTo>
                  <a:cubicBezTo>
                    <a:pt x="2798445" y="2951988"/>
                    <a:pt x="2798350" y="2770061"/>
                    <a:pt x="2798159" y="2588133"/>
                  </a:cubicBezTo>
                  <a:cubicBezTo>
                    <a:pt x="2798064" y="2478500"/>
                    <a:pt x="2797969" y="2368772"/>
                    <a:pt x="2797874" y="2259140"/>
                  </a:cubicBezTo>
                  <a:cubicBezTo>
                    <a:pt x="2780157" y="2258282"/>
                    <a:pt x="2762345" y="2257901"/>
                    <a:pt x="2744629" y="2257901"/>
                  </a:cubicBezTo>
                  <a:cubicBezTo>
                    <a:pt x="2762345" y="2257901"/>
                    <a:pt x="2780157" y="2258282"/>
                    <a:pt x="2797874" y="2259140"/>
                  </a:cubicBezTo>
                  <a:cubicBezTo>
                    <a:pt x="2833688" y="2257330"/>
                    <a:pt x="2869502" y="2257330"/>
                    <a:pt x="2905316" y="2259140"/>
                  </a:cubicBezTo>
                  <a:cubicBezTo>
                    <a:pt x="2905220" y="2263426"/>
                    <a:pt x="2904935" y="2267617"/>
                    <a:pt x="2904935" y="2271903"/>
                  </a:cubicBezTo>
                  <a:cubicBezTo>
                    <a:pt x="2904935" y="2539651"/>
                    <a:pt x="2904935" y="2807494"/>
                    <a:pt x="2904935" y="3075241"/>
                  </a:cubicBezTo>
                  <a:cubicBezTo>
                    <a:pt x="2904935" y="3082004"/>
                    <a:pt x="2905506" y="3088767"/>
                    <a:pt x="2905792" y="3095625"/>
                  </a:cubicBezTo>
                  <a:cubicBezTo>
                    <a:pt x="2870073" y="3108389"/>
                    <a:pt x="2834259" y="3121152"/>
                    <a:pt x="2798540" y="3133916"/>
                  </a:cubicBezTo>
                  <a:close/>
                  <a:moveTo>
                    <a:pt x="3012472" y="3063431"/>
                  </a:moveTo>
                  <a:cubicBezTo>
                    <a:pt x="3012377" y="2883599"/>
                    <a:pt x="3012281" y="2703766"/>
                    <a:pt x="3012091" y="2523935"/>
                  </a:cubicBezTo>
                  <a:cubicBezTo>
                    <a:pt x="3011996" y="2435733"/>
                    <a:pt x="3011901" y="2347532"/>
                    <a:pt x="3011805" y="2259235"/>
                  </a:cubicBezTo>
                  <a:cubicBezTo>
                    <a:pt x="3047619" y="2257425"/>
                    <a:pt x="3083433" y="2257425"/>
                    <a:pt x="3119342" y="2259235"/>
                  </a:cubicBezTo>
                  <a:cubicBezTo>
                    <a:pt x="3119247" y="2509076"/>
                    <a:pt x="3119152" y="2758821"/>
                    <a:pt x="3119057" y="3008662"/>
                  </a:cubicBezTo>
                  <a:cubicBezTo>
                    <a:pt x="3119057" y="3011996"/>
                    <a:pt x="3119628" y="3015424"/>
                    <a:pt x="3119914" y="3018758"/>
                  </a:cubicBezTo>
                  <a:cubicBezTo>
                    <a:pt x="3086481" y="3039332"/>
                    <a:pt x="3050191" y="3052953"/>
                    <a:pt x="3012472" y="3063431"/>
                  </a:cubicBezTo>
                  <a:close/>
                  <a:moveTo>
                    <a:pt x="3279743" y="2838260"/>
                  </a:moveTo>
                  <a:cubicBezTo>
                    <a:pt x="3267647" y="2871788"/>
                    <a:pt x="3251264" y="2903506"/>
                    <a:pt x="3227165" y="2930462"/>
                  </a:cubicBezTo>
                  <a:cubicBezTo>
                    <a:pt x="3223641" y="2935320"/>
                    <a:pt x="3220022" y="2939987"/>
                    <a:pt x="3216307" y="2944559"/>
                  </a:cubicBezTo>
                  <a:cubicBezTo>
                    <a:pt x="3220022" y="2939987"/>
                    <a:pt x="3223641" y="2935320"/>
                    <a:pt x="3227165" y="2930462"/>
                  </a:cubicBezTo>
                  <a:cubicBezTo>
                    <a:pt x="3226880" y="2919413"/>
                    <a:pt x="3226308" y="2908459"/>
                    <a:pt x="3226308" y="2897410"/>
                  </a:cubicBezTo>
                  <a:cubicBezTo>
                    <a:pt x="3226213" y="2684716"/>
                    <a:pt x="3226118" y="2471928"/>
                    <a:pt x="3226022" y="2259235"/>
                  </a:cubicBezTo>
                  <a:cubicBezTo>
                    <a:pt x="3238691" y="2258854"/>
                    <a:pt x="3251454" y="2258854"/>
                    <a:pt x="3264122" y="2257997"/>
                  </a:cubicBezTo>
                  <a:cubicBezTo>
                    <a:pt x="3274505" y="2257330"/>
                    <a:pt x="3279648" y="2260949"/>
                    <a:pt x="3280125" y="2272094"/>
                  </a:cubicBezTo>
                  <a:cubicBezTo>
                    <a:pt x="3283268" y="2347817"/>
                    <a:pt x="3302889" y="2420970"/>
                    <a:pt x="3314224" y="2495455"/>
                  </a:cubicBezTo>
                  <a:cubicBezTo>
                    <a:pt x="3331940" y="2612612"/>
                    <a:pt x="3319844" y="2727008"/>
                    <a:pt x="3279743" y="2838260"/>
                  </a:cubicBezTo>
                  <a:close/>
                </a:path>
              </a:pathLst>
            </a:custGeom>
            <a:grpFill/>
            <a:ln w="9525" cap="flat">
              <a:noFill/>
              <a:prstDash val="solid"/>
              <a:miter/>
            </a:ln>
          </p:spPr>
          <p:txBody>
            <a:bodyPr rtlCol="0" anchor="ctr"/>
            <a:lstStyle/>
            <a:p>
              <a:endParaRPr lang="en-US"/>
            </a:p>
          </p:txBody>
        </p:sp>
        <p:sp>
          <p:nvSpPr>
            <p:cNvPr id="34" name="Graphic 23">
              <a:extLst>
                <a:ext uri="{FF2B5EF4-FFF2-40B4-BE49-F238E27FC236}">
                  <a16:creationId xmlns:a16="http://schemas.microsoft.com/office/drawing/2014/main" id="{01E6B17F-3F73-C128-13A6-B5FB21EA1E42}"/>
                </a:ext>
              </a:extLst>
            </p:cNvPr>
            <p:cNvSpPr>
              <a:spLocks noChangeAspect="1"/>
            </p:cNvSpPr>
            <p:nvPr/>
          </p:nvSpPr>
          <p:spPr>
            <a:xfrm>
              <a:off x="6908895" y="2259617"/>
              <a:ext cx="1371600" cy="1316426"/>
            </a:xfrm>
            <a:custGeom>
              <a:avLst/>
              <a:gdLst>
                <a:gd name="connsiteX0" fmla="*/ 4761833 w 5486400"/>
                <a:gd name="connsiteY0" fmla="*/ 2085119 h 5265706"/>
                <a:gd name="connsiteX1" fmla="*/ 3277076 w 5486400"/>
                <a:gd name="connsiteY1" fmla="*/ 2085024 h 5265706"/>
                <a:gd name="connsiteX2" fmla="*/ 3231261 w 5486400"/>
                <a:gd name="connsiteY2" fmla="*/ 2053306 h 5265706"/>
                <a:gd name="connsiteX3" fmla="*/ 2773490 w 5486400"/>
                <a:gd name="connsiteY3" fmla="*/ 628651 h 5265706"/>
                <a:gd name="connsiteX4" fmla="*/ 2750058 w 5486400"/>
                <a:gd name="connsiteY4" fmla="*/ 562833 h 5265706"/>
                <a:gd name="connsiteX5" fmla="*/ 2737199 w 5486400"/>
                <a:gd name="connsiteY5" fmla="*/ 595314 h 5265706"/>
                <a:gd name="connsiteX6" fmla="*/ 2284381 w 5486400"/>
                <a:gd name="connsiteY6" fmla="*/ 2047114 h 5265706"/>
                <a:gd name="connsiteX7" fmla="*/ 2243709 w 5486400"/>
                <a:gd name="connsiteY7" fmla="*/ 2076928 h 5265706"/>
                <a:gd name="connsiteX8" fmla="*/ 686372 w 5486400"/>
                <a:gd name="connsiteY8" fmla="*/ 2085500 h 5265706"/>
                <a:gd name="connsiteX9" fmla="*/ 663893 w 5486400"/>
                <a:gd name="connsiteY9" fmla="*/ 2091691 h 5265706"/>
                <a:gd name="connsiteX10" fmla="*/ 691610 w 5486400"/>
                <a:gd name="connsiteY10" fmla="*/ 2111884 h 5265706"/>
                <a:gd name="connsiteX11" fmla="*/ 1848898 w 5486400"/>
                <a:gd name="connsiteY11" fmla="*/ 2912270 h 5265706"/>
                <a:gd name="connsiteX12" fmla="*/ 1949291 w 5486400"/>
                <a:gd name="connsiteY12" fmla="*/ 2981422 h 5265706"/>
                <a:gd name="connsiteX13" fmla="*/ 1958721 w 5486400"/>
                <a:gd name="connsiteY13" fmla="*/ 3010282 h 5265706"/>
                <a:gd name="connsiteX14" fmla="*/ 1953292 w 5486400"/>
                <a:gd name="connsiteY14" fmla="*/ 3026760 h 5265706"/>
                <a:gd name="connsiteX15" fmla="*/ 1494092 w 5486400"/>
                <a:gd name="connsiteY15" fmla="*/ 4472846 h 5265706"/>
                <a:gd name="connsiteX16" fmla="*/ 1487234 w 5486400"/>
                <a:gd name="connsiteY16" fmla="*/ 4505707 h 5265706"/>
                <a:gd name="connsiteX17" fmla="*/ 1520666 w 5486400"/>
                <a:gd name="connsiteY17" fmla="*/ 4485324 h 5265706"/>
                <a:gd name="connsiteX18" fmla="*/ 1743932 w 5486400"/>
                <a:gd name="connsiteY18" fmla="*/ 4324542 h 5265706"/>
                <a:gd name="connsiteX19" fmla="*/ 2716149 w 5486400"/>
                <a:gd name="connsiteY19" fmla="*/ 3624359 h 5265706"/>
                <a:gd name="connsiteX20" fmla="*/ 2766251 w 5486400"/>
                <a:gd name="connsiteY20" fmla="*/ 3624168 h 5265706"/>
                <a:gd name="connsiteX21" fmla="*/ 3997166 w 5486400"/>
                <a:gd name="connsiteY21" fmla="*/ 4489515 h 5265706"/>
                <a:gd name="connsiteX22" fmla="*/ 4035266 w 5486400"/>
                <a:gd name="connsiteY22" fmla="*/ 4511613 h 5265706"/>
                <a:gd name="connsiteX23" fmla="*/ 4030123 w 5486400"/>
                <a:gd name="connsiteY23" fmla="*/ 4479514 h 5265706"/>
                <a:gd name="connsiteX24" fmla="*/ 3815144 w 5486400"/>
                <a:gd name="connsiteY24" fmla="*/ 3810192 h 5265706"/>
                <a:gd name="connsiteX25" fmla="*/ 3561588 w 5486400"/>
                <a:gd name="connsiteY25" fmla="*/ 3021712 h 5265706"/>
                <a:gd name="connsiteX26" fmla="*/ 3577685 w 5486400"/>
                <a:gd name="connsiteY26" fmla="*/ 2973801 h 5265706"/>
                <a:gd name="connsiteX27" fmla="*/ 3671126 w 5486400"/>
                <a:gd name="connsiteY27" fmla="*/ 2906936 h 5265706"/>
                <a:gd name="connsiteX28" fmla="*/ 4781741 w 5486400"/>
                <a:gd name="connsiteY28" fmla="*/ 2106646 h 5265706"/>
                <a:gd name="connsiteX29" fmla="*/ 4801553 w 5486400"/>
                <a:gd name="connsiteY29" fmla="*/ 2085214 h 5265706"/>
                <a:gd name="connsiteX30" fmla="*/ 4761833 w 5486400"/>
                <a:gd name="connsiteY30" fmla="*/ 2085119 h 5265706"/>
                <a:gd name="connsiteX31" fmla="*/ 4222814 w 5486400"/>
                <a:gd name="connsiteY31" fmla="*/ 2293145 h 5265706"/>
                <a:gd name="connsiteX32" fmla="*/ 3342037 w 5486400"/>
                <a:gd name="connsiteY32" fmla="*/ 2935321 h 5265706"/>
                <a:gd name="connsiteX33" fmla="*/ 3324701 w 5486400"/>
                <a:gd name="connsiteY33" fmla="*/ 2996090 h 5265706"/>
                <a:gd name="connsiteX34" fmla="*/ 3710273 w 5486400"/>
                <a:gd name="connsiteY34" fmla="*/ 4033458 h 5265706"/>
                <a:gd name="connsiteX35" fmla="*/ 3716750 w 5486400"/>
                <a:gd name="connsiteY35" fmla="*/ 4056794 h 5265706"/>
                <a:gd name="connsiteX36" fmla="*/ 3719132 w 5486400"/>
                <a:gd name="connsiteY36" fmla="*/ 4064033 h 5265706"/>
                <a:gd name="connsiteX37" fmla="*/ 3711607 w 5486400"/>
                <a:gd name="connsiteY37" fmla="*/ 4062128 h 5265706"/>
                <a:gd name="connsiteX38" fmla="*/ 3385471 w 5486400"/>
                <a:gd name="connsiteY38" fmla="*/ 3829718 h 5265706"/>
                <a:gd name="connsiteX39" fmla="*/ 2756821 w 5486400"/>
                <a:gd name="connsiteY39" fmla="*/ 3379471 h 5265706"/>
                <a:gd name="connsiteX40" fmla="*/ 2690432 w 5486400"/>
                <a:gd name="connsiteY40" fmla="*/ 3381472 h 5265706"/>
                <a:gd name="connsiteX41" fmla="*/ 1862519 w 5486400"/>
                <a:gd name="connsiteY41" fmla="*/ 4018789 h 5265706"/>
                <a:gd name="connsiteX42" fmla="*/ 1834039 w 5486400"/>
                <a:gd name="connsiteY42" fmla="*/ 4036696 h 5265706"/>
                <a:gd name="connsiteX43" fmla="*/ 1838135 w 5486400"/>
                <a:gd name="connsiteY43" fmla="*/ 4009645 h 5265706"/>
                <a:gd name="connsiteX44" fmla="*/ 2166652 w 5486400"/>
                <a:gd name="connsiteY44" fmla="*/ 2956657 h 5265706"/>
                <a:gd name="connsiteX45" fmla="*/ 2145221 w 5486400"/>
                <a:gd name="connsiteY45" fmla="*/ 2889886 h 5265706"/>
                <a:gd name="connsiteX46" fmla="*/ 1293781 w 5486400"/>
                <a:gd name="connsiteY46" fmla="*/ 2278191 h 5265706"/>
                <a:gd name="connsiteX47" fmla="*/ 1275969 w 5486400"/>
                <a:gd name="connsiteY47" fmla="*/ 2264284 h 5265706"/>
                <a:gd name="connsiteX48" fmla="*/ 1308830 w 5486400"/>
                <a:gd name="connsiteY48" fmla="*/ 2258569 h 5265706"/>
                <a:gd name="connsiteX49" fmla="*/ 2071878 w 5486400"/>
                <a:gd name="connsiteY49" fmla="*/ 2264094 h 5265706"/>
                <a:gd name="connsiteX50" fmla="*/ 2388965 w 5486400"/>
                <a:gd name="connsiteY50" fmla="*/ 2266284 h 5265706"/>
                <a:gd name="connsiteX51" fmla="*/ 2430113 w 5486400"/>
                <a:gd name="connsiteY51" fmla="*/ 2234566 h 5265706"/>
                <a:gd name="connsiteX52" fmla="*/ 2716530 w 5486400"/>
                <a:gd name="connsiteY52" fmla="*/ 1173005 h 5265706"/>
                <a:gd name="connsiteX53" fmla="*/ 2742343 w 5486400"/>
                <a:gd name="connsiteY53" fmla="*/ 1087947 h 5265706"/>
                <a:gd name="connsiteX54" fmla="*/ 2793778 w 5486400"/>
                <a:gd name="connsiteY54" fmla="*/ 1271303 h 5265706"/>
                <a:gd name="connsiteX55" fmla="*/ 3060859 w 5486400"/>
                <a:gd name="connsiteY55" fmla="*/ 2237138 h 5265706"/>
                <a:gd name="connsiteX56" fmla="*/ 3100673 w 5486400"/>
                <a:gd name="connsiteY56" fmla="*/ 2266475 h 5265706"/>
                <a:gd name="connsiteX57" fmla="*/ 4208907 w 5486400"/>
                <a:gd name="connsiteY57" fmla="*/ 2266570 h 5265706"/>
                <a:gd name="connsiteX58" fmla="*/ 4249865 w 5486400"/>
                <a:gd name="connsiteY58" fmla="*/ 2266570 h 5265706"/>
                <a:gd name="connsiteX59" fmla="*/ 4222814 w 5486400"/>
                <a:gd name="connsiteY59" fmla="*/ 2293145 h 5265706"/>
                <a:gd name="connsiteX60" fmla="*/ 4035552 w 5486400"/>
                <a:gd name="connsiteY60" fmla="*/ 4511708 h 5265706"/>
                <a:gd name="connsiteX61" fmla="*/ 4040029 w 5486400"/>
                <a:gd name="connsiteY61" fmla="*/ 4512851 h 5265706"/>
                <a:gd name="connsiteX62" fmla="*/ 4039267 w 5486400"/>
                <a:gd name="connsiteY62" fmla="*/ 4515995 h 5265706"/>
                <a:gd name="connsiteX63" fmla="*/ 4035552 w 5486400"/>
                <a:gd name="connsiteY63" fmla="*/ 4511708 h 5265706"/>
                <a:gd name="connsiteX64" fmla="*/ 4035076 w 5486400"/>
                <a:gd name="connsiteY64" fmla="*/ 4512184 h 5265706"/>
                <a:gd name="connsiteX65" fmla="*/ 4035362 w 5486400"/>
                <a:gd name="connsiteY65" fmla="*/ 4511518 h 5265706"/>
                <a:gd name="connsiteX66" fmla="*/ 4035552 w 5486400"/>
                <a:gd name="connsiteY66" fmla="*/ 4511518 h 5265706"/>
                <a:gd name="connsiteX67" fmla="*/ 4035266 w 5486400"/>
                <a:gd name="connsiteY67" fmla="*/ 4511804 h 5265706"/>
                <a:gd name="connsiteX68" fmla="*/ 4035552 w 5486400"/>
                <a:gd name="connsiteY68" fmla="*/ 4511518 h 5265706"/>
                <a:gd name="connsiteX69" fmla="*/ 4035552 w 5486400"/>
                <a:gd name="connsiteY69" fmla="*/ 4511708 h 5265706"/>
                <a:gd name="connsiteX70" fmla="*/ 4035076 w 5486400"/>
                <a:gd name="connsiteY70" fmla="*/ 4512184 h 5265706"/>
                <a:gd name="connsiteX71" fmla="*/ 5048 w 5486400"/>
                <a:gd name="connsiteY71" fmla="*/ 4981005 h 5265706"/>
                <a:gd name="connsiteX72" fmla="*/ 323755 w 5486400"/>
                <a:gd name="connsiteY72" fmla="*/ 5265707 h 5265706"/>
                <a:gd name="connsiteX73" fmla="*/ 5164169 w 5486400"/>
                <a:gd name="connsiteY73" fmla="*/ 5265231 h 5265706"/>
                <a:gd name="connsiteX74" fmla="*/ 5422869 w 5486400"/>
                <a:gd name="connsiteY74" fmla="*/ 5131309 h 5265706"/>
                <a:gd name="connsiteX75" fmla="*/ 5486400 w 5486400"/>
                <a:gd name="connsiteY75" fmla="*/ 4926141 h 5265706"/>
                <a:gd name="connsiteX76" fmla="*/ 5486114 w 5486400"/>
                <a:gd name="connsiteY76" fmla="*/ 437675 h 5265706"/>
                <a:gd name="connsiteX77" fmla="*/ 5486114 w 5486400"/>
                <a:gd name="connsiteY77" fmla="*/ 322708 h 5265706"/>
                <a:gd name="connsiteX78" fmla="*/ 5161027 w 5486400"/>
                <a:gd name="connsiteY78" fmla="*/ 1 h 5265706"/>
                <a:gd name="connsiteX79" fmla="*/ 2746058 w 5486400"/>
                <a:gd name="connsiteY79" fmla="*/ 858 h 5265706"/>
                <a:gd name="connsiteX80" fmla="*/ 317087 w 5486400"/>
                <a:gd name="connsiteY80" fmla="*/ 1144 h 5265706"/>
                <a:gd name="connsiteX81" fmla="*/ 74200 w 5486400"/>
                <a:gd name="connsiteY81" fmla="*/ 123540 h 5265706"/>
                <a:gd name="connsiteX82" fmla="*/ 95 w 5486400"/>
                <a:gd name="connsiteY82" fmla="*/ 350235 h 5265706"/>
                <a:gd name="connsiteX83" fmla="*/ 0 w 5486400"/>
                <a:gd name="connsiteY83" fmla="*/ 4883945 h 5265706"/>
                <a:gd name="connsiteX84" fmla="*/ 5048 w 5486400"/>
                <a:gd name="connsiteY84" fmla="*/ 4981005 h 5265706"/>
                <a:gd name="connsiteX85" fmla="*/ 180689 w 5486400"/>
                <a:gd name="connsiteY85" fmla="*/ 233840 h 5265706"/>
                <a:gd name="connsiteX86" fmla="*/ 388144 w 5486400"/>
                <a:gd name="connsiteY86" fmla="*/ 127541 h 5265706"/>
                <a:gd name="connsiteX87" fmla="*/ 436912 w 5486400"/>
                <a:gd name="connsiteY87" fmla="*/ 127065 h 5265706"/>
                <a:gd name="connsiteX88" fmla="*/ 5062538 w 5486400"/>
                <a:gd name="connsiteY88" fmla="*/ 126874 h 5265706"/>
                <a:gd name="connsiteX89" fmla="*/ 5292567 w 5486400"/>
                <a:gd name="connsiteY89" fmla="*/ 230316 h 5265706"/>
                <a:gd name="connsiteX90" fmla="*/ 5360003 w 5486400"/>
                <a:gd name="connsiteY90" fmla="*/ 405766 h 5265706"/>
                <a:gd name="connsiteX91" fmla="*/ 5360099 w 5486400"/>
                <a:gd name="connsiteY91" fmla="*/ 430150 h 5265706"/>
                <a:gd name="connsiteX92" fmla="*/ 5360385 w 5486400"/>
                <a:gd name="connsiteY92" fmla="*/ 4800602 h 5265706"/>
                <a:gd name="connsiteX93" fmla="*/ 5295996 w 5486400"/>
                <a:gd name="connsiteY93" fmla="*/ 4998150 h 5265706"/>
                <a:gd name="connsiteX94" fmla="*/ 5082064 w 5486400"/>
                <a:gd name="connsiteY94" fmla="*/ 5105116 h 5265706"/>
                <a:gd name="connsiteX95" fmla="*/ 5047203 w 5486400"/>
                <a:gd name="connsiteY95" fmla="*/ 5105211 h 5265706"/>
                <a:gd name="connsiteX96" fmla="*/ 2736628 w 5486400"/>
                <a:gd name="connsiteY96" fmla="*/ 5105211 h 5265706"/>
                <a:gd name="connsiteX97" fmla="*/ 408623 w 5486400"/>
                <a:gd name="connsiteY97" fmla="*/ 5105211 h 5265706"/>
                <a:gd name="connsiteX98" fmla="*/ 156591 w 5486400"/>
                <a:gd name="connsiteY98" fmla="*/ 4964527 h 5265706"/>
                <a:gd name="connsiteX99" fmla="*/ 116681 w 5486400"/>
                <a:gd name="connsiteY99" fmla="*/ 4825747 h 5265706"/>
                <a:gd name="connsiteX100" fmla="*/ 116681 w 5486400"/>
                <a:gd name="connsiteY100" fmla="*/ 4801363 h 5265706"/>
                <a:gd name="connsiteX101" fmla="*/ 116300 w 5486400"/>
                <a:gd name="connsiteY101" fmla="*/ 427578 h 5265706"/>
                <a:gd name="connsiteX102" fmla="*/ 180689 w 5486400"/>
                <a:gd name="connsiteY102" fmla="*/ 233840 h 5265706"/>
                <a:gd name="connsiteX103" fmla="*/ 3459099 w 5486400"/>
                <a:gd name="connsiteY103" fmla="*/ 3681795 h 5265706"/>
                <a:gd name="connsiteX104" fmla="*/ 3472148 w 5486400"/>
                <a:gd name="connsiteY104" fmla="*/ 3724467 h 5265706"/>
                <a:gd name="connsiteX105" fmla="*/ 3447383 w 5486400"/>
                <a:gd name="connsiteY105" fmla="*/ 3713132 h 5265706"/>
                <a:gd name="connsiteX106" fmla="*/ 2756916 w 5486400"/>
                <a:gd name="connsiteY106" fmla="*/ 3218118 h 5265706"/>
                <a:gd name="connsiteX107" fmla="*/ 2707577 w 5486400"/>
                <a:gd name="connsiteY107" fmla="*/ 3218499 h 5265706"/>
                <a:gd name="connsiteX108" fmla="*/ 2095119 w 5486400"/>
                <a:gd name="connsiteY108" fmla="*/ 3690082 h 5265706"/>
                <a:gd name="connsiteX109" fmla="*/ 2061115 w 5486400"/>
                <a:gd name="connsiteY109" fmla="*/ 3715418 h 5265706"/>
                <a:gd name="connsiteX110" fmla="*/ 2115503 w 5486400"/>
                <a:gd name="connsiteY110" fmla="*/ 3540634 h 5265706"/>
                <a:gd name="connsiteX111" fmla="*/ 2315337 w 5486400"/>
                <a:gd name="connsiteY111" fmla="*/ 2899888 h 5265706"/>
                <a:gd name="connsiteX112" fmla="*/ 2299621 w 5486400"/>
                <a:gd name="connsiteY112" fmla="*/ 2852167 h 5265706"/>
                <a:gd name="connsiteX113" fmla="*/ 1682782 w 5486400"/>
                <a:gd name="connsiteY113" fmla="*/ 2409826 h 5265706"/>
                <a:gd name="connsiteX114" fmla="*/ 1643729 w 5486400"/>
                <a:gd name="connsiteY114" fmla="*/ 2379823 h 5265706"/>
                <a:gd name="connsiteX115" fmla="*/ 1806797 w 5486400"/>
                <a:gd name="connsiteY115" fmla="*/ 2379918 h 5265706"/>
                <a:gd name="connsiteX116" fmla="*/ 2468785 w 5486400"/>
                <a:gd name="connsiteY116" fmla="*/ 2385442 h 5265706"/>
                <a:gd name="connsiteX117" fmla="*/ 2479262 w 5486400"/>
                <a:gd name="connsiteY117" fmla="*/ 2385442 h 5265706"/>
                <a:gd name="connsiteX118" fmla="*/ 2513457 w 5486400"/>
                <a:gd name="connsiteY118" fmla="*/ 2358106 h 5265706"/>
                <a:gd name="connsiteX119" fmla="*/ 2564606 w 5486400"/>
                <a:gd name="connsiteY119" fmla="*/ 2166558 h 5265706"/>
                <a:gd name="connsiteX120" fmla="*/ 2741295 w 5486400"/>
                <a:gd name="connsiteY120" fmla="*/ 1511905 h 5265706"/>
                <a:gd name="connsiteX121" fmla="*/ 2753773 w 5486400"/>
                <a:gd name="connsiteY121" fmla="*/ 1535717 h 5265706"/>
                <a:gd name="connsiteX122" fmla="*/ 2976563 w 5486400"/>
                <a:gd name="connsiteY122" fmla="*/ 2339913 h 5265706"/>
                <a:gd name="connsiteX123" fmla="*/ 3035141 w 5486400"/>
                <a:gd name="connsiteY123" fmla="*/ 2385252 h 5265706"/>
                <a:gd name="connsiteX124" fmla="*/ 3829717 w 5486400"/>
                <a:gd name="connsiteY124" fmla="*/ 2385442 h 5265706"/>
                <a:gd name="connsiteX125" fmla="*/ 3868007 w 5486400"/>
                <a:gd name="connsiteY125" fmla="*/ 2385442 h 5265706"/>
                <a:gd name="connsiteX126" fmla="*/ 3871151 w 5486400"/>
                <a:gd name="connsiteY126" fmla="*/ 2391729 h 5265706"/>
                <a:gd name="connsiteX127" fmla="*/ 3726085 w 5486400"/>
                <a:gd name="connsiteY127" fmla="*/ 2497456 h 5265706"/>
                <a:gd name="connsiteX128" fmla="*/ 3191351 w 5486400"/>
                <a:gd name="connsiteY128" fmla="*/ 2887029 h 5265706"/>
                <a:gd name="connsiteX129" fmla="*/ 3179445 w 5486400"/>
                <a:gd name="connsiteY129" fmla="*/ 2928843 h 5265706"/>
                <a:gd name="connsiteX130" fmla="*/ 3459099 w 5486400"/>
                <a:gd name="connsiteY130" fmla="*/ 3681795 h 5265706"/>
                <a:gd name="connsiteX131" fmla="*/ 4887087 w 5486400"/>
                <a:gd name="connsiteY131" fmla="*/ 439580 h 5265706"/>
                <a:gd name="connsiteX132" fmla="*/ 4994434 w 5486400"/>
                <a:gd name="connsiteY132" fmla="*/ 470060 h 5265706"/>
                <a:gd name="connsiteX133" fmla="*/ 5057204 w 5486400"/>
                <a:gd name="connsiteY133" fmla="*/ 598171 h 5265706"/>
                <a:gd name="connsiteX134" fmla="*/ 5057204 w 5486400"/>
                <a:gd name="connsiteY134" fmla="*/ 605791 h 5265706"/>
                <a:gd name="connsiteX135" fmla="*/ 5057108 w 5486400"/>
                <a:gd name="connsiteY135" fmla="*/ 613792 h 5265706"/>
                <a:gd name="connsiteX136" fmla="*/ 5057108 w 5486400"/>
                <a:gd name="connsiteY136" fmla="*/ 1329501 h 5265706"/>
                <a:gd name="connsiteX137" fmla="*/ 5057394 w 5486400"/>
                <a:gd name="connsiteY137" fmla="*/ 4631723 h 5265706"/>
                <a:gd name="connsiteX138" fmla="*/ 5021009 w 5486400"/>
                <a:gd name="connsiteY138" fmla="*/ 4752310 h 5265706"/>
                <a:gd name="connsiteX139" fmla="*/ 4888897 w 5486400"/>
                <a:gd name="connsiteY139" fmla="*/ 4808983 h 5265706"/>
                <a:gd name="connsiteX140" fmla="*/ 4139374 w 5486400"/>
                <a:gd name="connsiteY140" fmla="*/ 4809078 h 5265706"/>
                <a:gd name="connsiteX141" fmla="*/ 3719132 w 5486400"/>
                <a:gd name="connsiteY141" fmla="*/ 4809078 h 5265706"/>
                <a:gd name="connsiteX142" fmla="*/ 3459956 w 5486400"/>
                <a:gd name="connsiteY142" fmla="*/ 4809078 h 5265706"/>
                <a:gd name="connsiteX143" fmla="*/ 3200781 w 5486400"/>
                <a:gd name="connsiteY143" fmla="*/ 4809078 h 5265706"/>
                <a:gd name="connsiteX144" fmla="*/ 595789 w 5486400"/>
                <a:gd name="connsiteY144" fmla="*/ 4809269 h 5265706"/>
                <a:gd name="connsiteX145" fmla="*/ 492157 w 5486400"/>
                <a:gd name="connsiteY145" fmla="*/ 4788029 h 5265706"/>
                <a:gd name="connsiteX146" fmla="*/ 412718 w 5486400"/>
                <a:gd name="connsiteY146" fmla="*/ 4647344 h 5265706"/>
                <a:gd name="connsiteX147" fmla="*/ 412718 w 5486400"/>
                <a:gd name="connsiteY147" fmla="*/ 4639914 h 5265706"/>
                <a:gd name="connsiteX148" fmla="*/ 412813 w 5486400"/>
                <a:gd name="connsiteY148" fmla="*/ 4632199 h 5265706"/>
                <a:gd name="connsiteX149" fmla="*/ 412813 w 5486400"/>
                <a:gd name="connsiteY149" fmla="*/ 3886487 h 5265706"/>
                <a:gd name="connsiteX150" fmla="*/ 412623 w 5486400"/>
                <a:gd name="connsiteY150" fmla="*/ 614268 h 5265706"/>
                <a:gd name="connsiteX151" fmla="*/ 451294 w 5486400"/>
                <a:gd name="connsiteY151" fmla="*/ 493206 h 5265706"/>
                <a:gd name="connsiteX152" fmla="*/ 553307 w 5486400"/>
                <a:gd name="connsiteY152" fmla="*/ 440723 h 5265706"/>
                <a:gd name="connsiteX153" fmla="*/ 578263 w 5486400"/>
                <a:gd name="connsiteY153" fmla="*/ 439961 h 5265706"/>
                <a:gd name="connsiteX154" fmla="*/ 585502 w 5486400"/>
                <a:gd name="connsiteY154" fmla="*/ 439961 h 5265706"/>
                <a:gd name="connsiteX155" fmla="*/ 593503 w 5486400"/>
                <a:gd name="connsiteY155" fmla="*/ 439961 h 5265706"/>
                <a:gd name="connsiteX156" fmla="*/ 2229041 w 5486400"/>
                <a:gd name="connsiteY156" fmla="*/ 439866 h 5265706"/>
                <a:gd name="connsiteX157" fmla="*/ 2482787 w 5486400"/>
                <a:gd name="connsiteY157" fmla="*/ 439866 h 5265706"/>
                <a:gd name="connsiteX158" fmla="*/ 2736533 w 5486400"/>
                <a:gd name="connsiteY158" fmla="*/ 439866 h 5265706"/>
                <a:gd name="connsiteX159" fmla="*/ 3204686 w 5486400"/>
                <a:gd name="connsiteY159" fmla="*/ 439866 h 5265706"/>
                <a:gd name="connsiteX160" fmla="*/ 3672840 w 5486400"/>
                <a:gd name="connsiteY160" fmla="*/ 439866 h 5265706"/>
                <a:gd name="connsiteX161" fmla="*/ 4886706 w 5486400"/>
                <a:gd name="connsiteY161" fmla="*/ 439485 h 5265706"/>
                <a:gd name="connsiteX162" fmla="*/ 4887087 w 5486400"/>
                <a:gd name="connsiteY162" fmla="*/ 439485 h 5265706"/>
                <a:gd name="connsiteX163" fmla="*/ 4887087 w 5486400"/>
                <a:gd name="connsiteY163" fmla="*/ 306230 h 5265706"/>
                <a:gd name="connsiteX164" fmla="*/ 4886706 w 5486400"/>
                <a:gd name="connsiteY164" fmla="*/ 306230 h 5265706"/>
                <a:gd name="connsiteX165" fmla="*/ 3672840 w 5486400"/>
                <a:gd name="connsiteY165" fmla="*/ 306611 h 5265706"/>
                <a:gd name="connsiteX166" fmla="*/ 2736533 w 5486400"/>
                <a:gd name="connsiteY166" fmla="*/ 306611 h 5265706"/>
                <a:gd name="connsiteX167" fmla="*/ 2228945 w 5486400"/>
                <a:gd name="connsiteY167" fmla="*/ 306611 h 5265706"/>
                <a:gd name="connsiteX168" fmla="*/ 593408 w 5486400"/>
                <a:gd name="connsiteY168" fmla="*/ 306611 h 5265706"/>
                <a:gd name="connsiteX169" fmla="*/ 593312 w 5486400"/>
                <a:gd name="connsiteY169" fmla="*/ 306611 h 5265706"/>
                <a:gd name="connsiteX170" fmla="*/ 578168 w 5486400"/>
                <a:gd name="connsiteY170" fmla="*/ 306611 h 5265706"/>
                <a:gd name="connsiteX171" fmla="*/ 541211 w 5486400"/>
                <a:gd name="connsiteY171" fmla="*/ 307849 h 5265706"/>
                <a:gd name="connsiteX172" fmla="*/ 350901 w 5486400"/>
                <a:gd name="connsiteY172" fmla="*/ 405195 h 5265706"/>
                <a:gd name="connsiteX173" fmla="*/ 279083 w 5486400"/>
                <a:gd name="connsiteY173" fmla="*/ 614173 h 5265706"/>
                <a:gd name="connsiteX174" fmla="*/ 279273 w 5486400"/>
                <a:gd name="connsiteY174" fmla="*/ 4632104 h 5265706"/>
                <a:gd name="connsiteX175" fmla="*/ 279368 w 5486400"/>
                <a:gd name="connsiteY175" fmla="*/ 4652964 h 5265706"/>
                <a:gd name="connsiteX176" fmla="*/ 421958 w 5486400"/>
                <a:gd name="connsiteY176" fmla="*/ 4901471 h 5265706"/>
                <a:gd name="connsiteX177" fmla="*/ 595598 w 5486400"/>
                <a:gd name="connsiteY177" fmla="*/ 4942524 h 5265706"/>
                <a:gd name="connsiteX178" fmla="*/ 595693 w 5486400"/>
                <a:gd name="connsiteY178" fmla="*/ 4942524 h 5265706"/>
                <a:gd name="connsiteX179" fmla="*/ 3200591 w 5486400"/>
                <a:gd name="connsiteY179" fmla="*/ 4942333 h 5265706"/>
                <a:gd name="connsiteX180" fmla="*/ 3719036 w 5486400"/>
                <a:gd name="connsiteY180" fmla="*/ 4942333 h 5265706"/>
                <a:gd name="connsiteX181" fmla="*/ 4139660 w 5486400"/>
                <a:gd name="connsiteY181" fmla="*/ 4942333 h 5265706"/>
                <a:gd name="connsiteX182" fmla="*/ 4888802 w 5486400"/>
                <a:gd name="connsiteY182" fmla="*/ 4942238 h 5265706"/>
                <a:gd name="connsiteX183" fmla="*/ 5122545 w 5486400"/>
                <a:gd name="connsiteY183" fmla="*/ 4838416 h 5265706"/>
                <a:gd name="connsiteX184" fmla="*/ 5190554 w 5486400"/>
                <a:gd name="connsiteY184" fmla="*/ 4631533 h 5265706"/>
                <a:gd name="connsiteX185" fmla="*/ 5190268 w 5486400"/>
                <a:gd name="connsiteY185" fmla="*/ 613602 h 5265706"/>
                <a:gd name="connsiteX186" fmla="*/ 5190268 w 5486400"/>
                <a:gd name="connsiteY186" fmla="*/ 592742 h 5265706"/>
                <a:gd name="connsiteX187" fmla="*/ 5075587 w 5486400"/>
                <a:gd name="connsiteY187" fmla="*/ 364332 h 5265706"/>
                <a:gd name="connsiteX188" fmla="*/ 4887087 w 5486400"/>
                <a:gd name="connsiteY188" fmla="*/ 306230 h 5265706"/>
                <a:gd name="connsiteX189" fmla="*/ 4887087 w 5486400"/>
                <a:gd name="connsiteY189" fmla="*/ 306230 h 5265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486400" h="5265706">
                  <a:moveTo>
                    <a:pt x="4761833" y="2085119"/>
                  </a:moveTo>
                  <a:cubicBezTo>
                    <a:pt x="4266914" y="2085119"/>
                    <a:pt x="3771995" y="2085214"/>
                    <a:pt x="3277076" y="2085024"/>
                  </a:cubicBezTo>
                  <a:cubicBezTo>
                    <a:pt x="3240881" y="2085024"/>
                    <a:pt x="3243929" y="2092930"/>
                    <a:pt x="3231261" y="2053306"/>
                  </a:cubicBezTo>
                  <a:cubicBezTo>
                    <a:pt x="3078766" y="1578389"/>
                    <a:pt x="2926175" y="1103473"/>
                    <a:pt x="2773490" y="628651"/>
                  </a:cubicBezTo>
                  <a:cubicBezTo>
                    <a:pt x="2766441" y="606744"/>
                    <a:pt x="2761869" y="583789"/>
                    <a:pt x="2750058" y="562833"/>
                  </a:cubicBezTo>
                  <a:cubicBezTo>
                    <a:pt x="2742248" y="572930"/>
                    <a:pt x="2740628" y="584455"/>
                    <a:pt x="2737199" y="595314"/>
                  </a:cubicBezTo>
                  <a:cubicBezTo>
                    <a:pt x="2586323" y="1079279"/>
                    <a:pt x="2435352" y="1563149"/>
                    <a:pt x="2284381" y="2047114"/>
                  </a:cubicBezTo>
                  <a:cubicBezTo>
                    <a:pt x="2275141" y="2076737"/>
                    <a:pt x="2274951" y="2076737"/>
                    <a:pt x="2243709" y="2076928"/>
                  </a:cubicBezTo>
                  <a:cubicBezTo>
                    <a:pt x="1724597" y="2079785"/>
                    <a:pt x="1205484" y="2082547"/>
                    <a:pt x="686372" y="2085500"/>
                  </a:cubicBezTo>
                  <a:cubicBezTo>
                    <a:pt x="679228" y="2085500"/>
                    <a:pt x="670179" y="2080928"/>
                    <a:pt x="663893" y="2091691"/>
                  </a:cubicBezTo>
                  <a:cubicBezTo>
                    <a:pt x="673227" y="2098454"/>
                    <a:pt x="682276" y="2105407"/>
                    <a:pt x="691610" y="2111884"/>
                  </a:cubicBezTo>
                  <a:cubicBezTo>
                    <a:pt x="1077373" y="2378680"/>
                    <a:pt x="1463135" y="2645475"/>
                    <a:pt x="1848898" y="2912270"/>
                  </a:cubicBezTo>
                  <a:cubicBezTo>
                    <a:pt x="1882331" y="2935416"/>
                    <a:pt x="1915478" y="2958847"/>
                    <a:pt x="1949291" y="2981422"/>
                  </a:cubicBezTo>
                  <a:cubicBezTo>
                    <a:pt x="1960816" y="2989137"/>
                    <a:pt x="1964531" y="2997519"/>
                    <a:pt x="1958721" y="3010282"/>
                  </a:cubicBezTo>
                  <a:cubicBezTo>
                    <a:pt x="1956340" y="3015521"/>
                    <a:pt x="1955006" y="3021236"/>
                    <a:pt x="1953292" y="3026760"/>
                  </a:cubicBezTo>
                  <a:cubicBezTo>
                    <a:pt x="1800130" y="3508725"/>
                    <a:pt x="1646968" y="3990786"/>
                    <a:pt x="1494092" y="4472846"/>
                  </a:cubicBezTo>
                  <a:cubicBezTo>
                    <a:pt x="1490853" y="4483133"/>
                    <a:pt x="1483900" y="4493230"/>
                    <a:pt x="1487234" y="4505707"/>
                  </a:cubicBezTo>
                  <a:cubicBezTo>
                    <a:pt x="1501140" y="4501802"/>
                    <a:pt x="1510379" y="4492658"/>
                    <a:pt x="1520666" y="4485324"/>
                  </a:cubicBezTo>
                  <a:cubicBezTo>
                    <a:pt x="1595152" y="4431793"/>
                    <a:pt x="1669542" y="4378168"/>
                    <a:pt x="1743932" y="4324542"/>
                  </a:cubicBezTo>
                  <a:cubicBezTo>
                    <a:pt x="2067973" y="4091179"/>
                    <a:pt x="2392109" y="3857722"/>
                    <a:pt x="2716149" y="3624359"/>
                  </a:cubicBezTo>
                  <a:cubicBezTo>
                    <a:pt x="2744629" y="3603880"/>
                    <a:pt x="2738247" y="3604452"/>
                    <a:pt x="2766251" y="3624168"/>
                  </a:cubicBezTo>
                  <a:cubicBezTo>
                    <a:pt x="3176588" y="3912585"/>
                    <a:pt x="3586829" y="4201193"/>
                    <a:pt x="3997166" y="4489515"/>
                  </a:cubicBezTo>
                  <a:cubicBezTo>
                    <a:pt x="4009073" y="4497897"/>
                    <a:pt x="4019360" y="4509803"/>
                    <a:pt x="4035266" y="4511613"/>
                  </a:cubicBezTo>
                  <a:cubicBezTo>
                    <a:pt x="4040600" y="4499897"/>
                    <a:pt x="4033457" y="4489801"/>
                    <a:pt x="4030123" y="4479514"/>
                  </a:cubicBezTo>
                  <a:cubicBezTo>
                    <a:pt x="3958590" y="4256343"/>
                    <a:pt x="3886867" y="4033267"/>
                    <a:pt x="3815144" y="3810192"/>
                  </a:cubicBezTo>
                  <a:cubicBezTo>
                    <a:pt x="3730657" y="3547397"/>
                    <a:pt x="3646075" y="3284507"/>
                    <a:pt x="3561588" y="3021712"/>
                  </a:cubicBezTo>
                  <a:cubicBezTo>
                    <a:pt x="3552063" y="2992185"/>
                    <a:pt x="3552158" y="2992090"/>
                    <a:pt x="3577685" y="2973801"/>
                  </a:cubicBezTo>
                  <a:cubicBezTo>
                    <a:pt x="3608832" y="2951418"/>
                    <a:pt x="3640074" y="2929320"/>
                    <a:pt x="3671126" y="2906936"/>
                  </a:cubicBezTo>
                  <a:cubicBezTo>
                    <a:pt x="4041362" y="2640236"/>
                    <a:pt x="4411599" y="2373536"/>
                    <a:pt x="4781741" y="2106646"/>
                  </a:cubicBezTo>
                  <a:cubicBezTo>
                    <a:pt x="4788599" y="2101692"/>
                    <a:pt x="4797743" y="2098359"/>
                    <a:pt x="4801553" y="2085214"/>
                  </a:cubicBezTo>
                  <a:cubicBezTo>
                    <a:pt x="4786599" y="2085119"/>
                    <a:pt x="4774216" y="2085119"/>
                    <a:pt x="4761833" y="2085119"/>
                  </a:cubicBezTo>
                  <a:close/>
                  <a:moveTo>
                    <a:pt x="4222814" y="2293145"/>
                  </a:moveTo>
                  <a:cubicBezTo>
                    <a:pt x="3929253" y="2507267"/>
                    <a:pt x="3635597" y="2721294"/>
                    <a:pt x="3342037" y="2935321"/>
                  </a:cubicBezTo>
                  <a:cubicBezTo>
                    <a:pt x="3310414" y="2958371"/>
                    <a:pt x="3310699" y="2958466"/>
                    <a:pt x="3324701" y="2996090"/>
                  </a:cubicBezTo>
                  <a:cubicBezTo>
                    <a:pt x="3453289" y="3341848"/>
                    <a:pt x="3581781" y="3687605"/>
                    <a:pt x="3710273" y="4033458"/>
                  </a:cubicBezTo>
                  <a:cubicBezTo>
                    <a:pt x="3713036" y="4040983"/>
                    <a:pt x="3714560" y="4048983"/>
                    <a:pt x="3716750" y="4056794"/>
                  </a:cubicBezTo>
                  <a:cubicBezTo>
                    <a:pt x="3719608" y="4058604"/>
                    <a:pt x="3721608" y="4061366"/>
                    <a:pt x="3719132" y="4064033"/>
                  </a:cubicBezTo>
                  <a:cubicBezTo>
                    <a:pt x="3716465" y="4066891"/>
                    <a:pt x="3713893" y="4063938"/>
                    <a:pt x="3711607" y="4062128"/>
                  </a:cubicBezTo>
                  <a:cubicBezTo>
                    <a:pt x="3602927" y="3984690"/>
                    <a:pt x="3494056" y="3907442"/>
                    <a:pt x="3385471" y="3829718"/>
                  </a:cubicBezTo>
                  <a:cubicBezTo>
                    <a:pt x="3175921" y="3679699"/>
                    <a:pt x="2966657" y="3529204"/>
                    <a:pt x="2756821" y="3379471"/>
                  </a:cubicBezTo>
                  <a:cubicBezTo>
                    <a:pt x="2716149" y="3350515"/>
                    <a:pt x="2730151" y="3350896"/>
                    <a:pt x="2690432" y="3381472"/>
                  </a:cubicBezTo>
                  <a:cubicBezTo>
                    <a:pt x="2414302" y="3593689"/>
                    <a:pt x="2138553" y="3806382"/>
                    <a:pt x="1862519" y="4018789"/>
                  </a:cubicBezTo>
                  <a:cubicBezTo>
                    <a:pt x="1853660" y="4025552"/>
                    <a:pt x="1846231" y="4034982"/>
                    <a:pt x="1834039" y="4036696"/>
                  </a:cubicBezTo>
                  <a:cubicBezTo>
                    <a:pt x="1829562" y="4026314"/>
                    <a:pt x="1835468" y="4018218"/>
                    <a:pt x="1838135" y="4009645"/>
                  </a:cubicBezTo>
                  <a:cubicBezTo>
                    <a:pt x="1947672" y="3658649"/>
                    <a:pt x="2057495" y="3307748"/>
                    <a:pt x="2166652" y="2956657"/>
                  </a:cubicBezTo>
                  <a:cubicBezTo>
                    <a:pt x="2181320" y="2909413"/>
                    <a:pt x="2186559" y="2919604"/>
                    <a:pt x="2145221" y="2889886"/>
                  </a:cubicBezTo>
                  <a:cubicBezTo>
                    <a:pt x="1861376" y="2686051"/>
                    <a:pt x="1577626" y="2482121"/>
                    <a:pt x="1293781" y="2278191"/>
                  </a:cubicBezTo>
                  <a:cubicBezTo>
                    <a:pt x="1288161" y="2274190"/>
                    <a:pt x="1282922" y="2269714"/>
                    <a:pt x="1275969" y="2264284"/>
                  </a:cubicBezTo>
                  <a:cubicBezTo>
                    <a:pt x="1286351" y="2253997"/>
                    <a:pt x="1298448" y="2258474"/>
                    <a:pt x="1308830" y="2258569"/>
                  </a:cubicBezTo>
                  <a:cubicBezTo>
                    <a:pt x="1563243" y="2260189"/>
                    <a:pt x="1817561" y="2262189"/>
                    <a:pt x="2071878" y="2264094"/>
                  </a:cubicBezTo>
                  <a:cubicBezTo>
                    <a:pt x="2177606" y="2264856"/>
                    <a:pt x="2283238" y="2265523"/>
                    <a:pt x="2388965" y="2266284"/>
                  </a:cubicBezTo>
                  <a:cubicBezTo>
                    <a:pt x="2421446" y="2266475"/>
                    <a:pt x="2421541" y="2266475"/>
                    <a:pt x="2430113" y="2234566"/>
                  </a:cubicBezTo>
                  <a:cubicBezTo>
                    <a:pt x="2525554" y="1880713"/>
                    <a:pt x="2620899" y="1526859"/>
                    <a:pt x="2716530" y="1173005"/>
                  </a:cubicBezTo>
                  <a:cubicBezTo>
                    <a:pt x="2723769" y="1146335"/>
                    <a:pt x="2728341" y="1118808"/>
                    <a:pt x="2742343" y="1087947"/>
                  </a:cubicBezTo>
                  <a:cubicBezTo>
                    <a:pt x="2760440" y="1152526"/>
                    <a:pt x="2777299" y="1211867"/>
                    <a:pt x="2793778" y="1271303"/>
                  </a:cubicBezTo>
                  <a:cubicBezTo>
                    <a:pt x="2882741" y="1593248"/>
                    <a:pt x="2971419" y="1915288"/>
                    <a:pt x="3060859" y="2237138"/>
                  </a:cubicBezTo>
                  <a:cubicBezTo>
                    <a:pt x="3070098" y="2270190"/>
                    <a:pt x="3063335" y="2266475"/>
                    <a:pt x="3100673" y="2266475"/>
                  </a:cubicBezTo>
                  <a:cubicBezTo>
                    <a:pt x="3470053" y="2266570"/>
                    <a:pt x="3839528" y="2266570"/>
                    <a:pt x="4208907" y="2266570"/>
                  </a:cubicBezTo>
                  <a:cubicBezTo>
                    <a:pt x="4221576" y="2266570"/>
                    <a:pt x="4234244" y="2266570"/>
                    <a:pt x="4249865" y="2266570"/>
                  </a:cubicBezTo>
                  <a:cubicBezTo>
                    <a:pt x="4244721" y="2281810"/>
                    <a:pt x="4232244" y="2286287"/>
                    <a:pt x="4222814" y="2293145"/>
                  </a:cubicBezTo>
                  <a:close/>
                  <a:moveTo>
                    <a:pt x="4035552" y="4511708"/>
                  </a:moveTo>
                  <a:cubicBezTo>
                    <a:pt x="4037457" y="4509612"/>
                    <a:pt x="4039076" y="4509803"/>
                    <a:pt x="4040029" y="4512851"/>
                  </a:cubicBezTo>
                  <a:cubicBezTo>
                    <a:pt x="4040315" y="4513803"/>
                    <a:pt x="4039648" y="4515995"/>
                    <a:pt x="4039267" y="4515995"/>
                  </a:cubicBezTo>
                  <a:cubicBezTo>
                    <a:pt x="4036505" y="4516089"/>
                    <a:pt x="4035266" y="4514470"/>
                    <a:pt x="4035552" y="4511708"/>
                  </a:cubicBezTo>
                  <a:close/>
                  <a:moveTo>
                    <a:pt x="4035076" y="4512184"/>
                  </a:moveTo>
                  <a:cubicBezTo>
                    <a:pt x="4035171" y="4511899"/>
                    <a:pt x="4035266" y="4511708"/>
                    <a:pt x="4035362" y="4511518"/>
                  </a:cubicBezTo>
                  <a:cubicBezTo>
                    <a:pt x="4035457" y="4511518"/>
                    <a:pt x="4035552" y="4511518"/>
                    <a:pt x="4035552" y="4511518"/>
                  </a:cubicBezTo>
                  <a:lnTo>
                    <a:pt x="4035266" y="4511804"/>
                  </a:lnTo>
                  <a:cubicBezTo>
                    <a:pt x="4035362" y="4511613"/>
                    <a:pt x="4035552" y="4511518"/>
                    <a:pt x="4035552" y="4511518"/>
                  </a:cubicBezTo>
                  <a:cubicBezTo>
                    <a:pt x="4035552" y="4511613"/>
                    <a:pt x="4035552" y="4511613"/>
                    <a:pt x="4035552" y="4511708"/>
                  </a:cubicBezTo>
                  <a:cubicBezTo>
                    <a:pt x="4035362" y="4511899"/>
                    <a:pt x="4035171" y="4511994"/>
                    <a:pt x="4035076" y="4512184"/>
                  </a:cubicBezTo>
                  <a:close/>
                  <a:moveTo>
                    <a:pt x="5048" y="4981005"/>
                  </a:moveTo>
                  <a:cubicBezTo>
                    <a:pt x="25432" y="5141882"/>
                    <a:pt x="169545" y="5265802"/>
                    <a:pt x="323755" y="5265707"/>
                  </a:cubicBezTo>
                  <a:cubicBezTo>
                    <a:pt x="1937195" y="5264945"/>
                    <a:pt x="3550730" y="5265231"/>
                    <a:pt x="5164169" y="5265231"/>
                  </a:cubicBezTo>
                  <a:cubicBezTo>
                    <a:pt x="5273517" y="5265231"/>
                    <a:pt x="5357908" y="5216177"/>
                    <a:pt x="5422869" y="5131309"/>
                  </a:cubicBezTo>
                  <a:cubicBezTo>
                    <a:pt x="5468874" y="5071111"/>
                    <a:pt x="5486400" y="5001770"/>
                    <a:pt x="5486400" y="4926141"/>
                  </a:cubicBezTo>
                  <a:cubicBezTo>
                    <a:pt x="5485924" y="3429954"/>
                    <a:pt x="5486114" y="1933862"/>
                    <a:pt x="5486114" y="437675"/>
                  </a:cubicBezTo>
                  <a:cubicBezTo>
                    <a:pt x="5486114" y="399384"/>
                    <a:pt x="5485924" y="360999"/>
                    <a:pt x="5486114" y="322708"/>
                  </a:cubicBezTo>
                  <a:cubicBezTo>
                    <a:pt x="5487162" y="148591"/>
                    <a:pt x="5331905" y="-475"/>
                    <a:pt x="5161027" y="1"/>
                  </a:cubicBezTo>
                  <a:cubicBezTo>
                    <a:pt x="4356069" y="2001"/>
                    <a:pt x="3551015" y="858"/>
                    <a:pt x="2746058" y="858"/>
                  </a:cubicBezTo>
                  <a:cubicBezTo>
                    <a:pt x="1936432" y="858"/>
                    <a:pt x="1126808" y="668"/>
                    <a:pt x="317087" y="1144"/>
                  </a:cubicBezTo>
                  <a:cubicBezTo>
                    <a:pt x="216503" y="1239"/>
                    <a:pt x="136684" y="46578"/>
                    <a:pt x="74200" y="123540"/>
                  </a:cubicBezTo>
                  <a:cubicBezTo>
                    <a:pt x="20574" y="189453"/>
                    <a:pt x="190" y="266892"/>
                    <a:pt x="95" y="350235"/>
                  </a:cubicBezTo>
                  <a:cubicBezTo>
                    <a:pt x="0" y="1861377"/>
                    <a:pt x="0" y="3372613"/>
                    <a:pt x="0" y="4883945"/>
                  </a:cubicBezTo>
                  <a:cubicBezTo>
                    <a:pt x="0" y="4916330"/>
                    <a:pt x="952" y="4948525"/>
                    <a:pt x="5048" y="4981005"/>
                  </a:cubicBezTo>
                  <a:close/>
                  <a:moveTo>
                    <a:pt x="180689" y="233840"/>
                  </a:moveTo>
                  <a:cubicBezTo>
                    <a:pt x="234125" y="168022"/>
                    <a:pt x="304038" y="133542"/>
                    <a:pt x="388144" y="127541"/>
                  </a:cubicBezTo>
                  <a:cubicBezTo>
                    <a:pt x="404336" y="126398"/>
                    <a:pt x="420624" y="127065"/>
                    <a:pt x="436912" y="127065"/>
                  </a:cubicBezTo>
                  <a:cubicBezTo>
                    <a:pt x="1978819" y="127065"/>
                    <a:pt x="3520726" y="127160"/>
                    <a:pt x="5062538" y="126874"/>
                  </a:cubicBezTo>
                  <a:cubicBezTo>
                    <a:pt x="5155406" y="126874"/>
                    <a:pt x="5232369" y="160307"/>
                    <a:pt x="5292567" y="230316"/>
                  </a:cubicBezTo>
                  <a:cubicBezTo>
                    <a:pt x="5335619" y="280417"/>
                    <a:pt x="5356574" y="339948"/>
                    <a:pt x="5360003" y="405766"/>
                  </a:cubicBezTo>
                  <a:cubicBezTo>
                    <a:pt x="5360385" y="413862"/>
                    <a:pt x="5360099" y="422054"/>
                    <a:pt x="5360099" y="430150"/>
                  </a:cubicBezTo>
                  <a:cubicBezTo>
                    <a:pt x="5360099" y="1886999"/>
                    <a:pt x="5360003" y="3343753"/>
                    <a:pt x="5360385" y="4800602"/>
                  </a:cubicBezTo>
                  <a:cubicBezTo>
                    <a:pt x="5360385" y="4874134"/>
                    <a:pt x="5342858" y="4940809"/>
                    <a:pt x="5295996" y="4998150"/>
                  </a:cubicBezTo>
                  <a:cubicBezTo>
                    <a:pt x="5240845" y="5065587"/>
                    <a:pt x="5169789" y="5102258"/>
                    <a:pt x="5082064" y="5105116"/>
                  </a:cubicBezTo>
                  <a:cubicBezTo>
                    <a:pt x="5070444" y="5105496"/>
                    <a:pt x="5058823" y="5105211"/>
                    <a:pt x="5047203" y="5105211"/>
                  </a:cubicBezTo>
                  <a:cubicBezTo>
                    <a:pt x="4277011" y="5105211"/>
                    <a:pt x="3506820" y="5105211"/>
                    <a:pt x="2736628" y="5105211"/>
                  </a:cubicBezTo>
                  <a:cubicBezTo>
                    <a:pt x="1960626" y="5105211"/>
                    <a:pt x="1184624" y="5105211"/>
                    <a:pt x="408623" y="5105211"/>
                  </a:cubicBezTo>
                  <a:cubicBezTo>
                    <a:pt x="298323" y="5105211"/>
                    <a:pt x="214408" y="5057681"/>
                    <a:pt x="156591" y="4964527"/>
                  </a:cubicBezTo>
                  <a:cubicBezTo>
                    <a:pt x="130397" y="4922331"/>
                    <a:pt x="116872" y="4875753"/>
                    <a:pt x="116681" y="4825747"/>
                  </a:cubicBezTo>
                  <a:cubicBezTo>
                    <a:pt x="116681" y="4817651"/>
                    <a:pt x="116681" y="4809460"/>
                    <a:pt x="116681" y="4801363"/>
                  </a:cubicBezTo>
                  <a:cubicBezTo>
                    <a:pt x="116681" y="3343467"/>
                    <a:pt x="116777" y="1885570"/>
                    <a:pt x="116300" y="427578"/>
                  </a:cubicBezTo>
                  <a:cubicBezTo>
                    <a:pt x="116300" y="355093"/>
                    <a:pt x="134779" y="290323"/>
                    <a:pt x="180689" y="233840"/>
                  </a:cubicBezTo>
                  <a:close/>
                  <a:moveTo>
                    <a:pt x="3459099" y="3681795"/>
                  </a:moveTo>
                  <a:cubicBezTo>
                    <a:pt x="3464243" y="3695606"/>
                    <a:pt x="3471672" y="3708941"/>
                    <a:pt x="3472148" y="3724467"/>
                  </a:cubicBezTo>
                  <a:cubicBezTo>
                    <a:pt x="3459766" y="3726753"/>
                    <a:pt x="3454337" y="3718085"/>
                    <a:pt x="3447383" y="3713132"/>
                  </a:cubicBezTo>
                  <a:cubicBezTo>
                    <a:pt x="3217164" y="3548254"/>
                    <a:pt x="2987040" y="3383186"/>
                    <a:pt x="2756916" y="3218118"/>
                  </a:cubicBezTo>
                  <a:cubicBezTo>
                    <a:pt x="2731770" y="3200116"/>
                    <a:pt x="2731770" y="3199925"/>
                    <a:pt x="2707577" y="3218499"/>
                  </a:cubicBezTo>
                  <a:cubicBezTo>
                    <a:pt x="2503361" y="3375661"/>
                    <a:pt x="2299240" y="3532824"/>
                    <a:pt x="2095119" y="3690082"/>
                  </a:cubicBezTo>
                  <a:cubicBezTo>
                    <a:pt x="2085975" y="3697130"/>
                    <a:pt x="2076640" y="3703798"/>
                    <a:pt x="2061115" y="3715418"/>
                  </a:cubicBezTo>
                  <a:cubicBezTo>
                    <a:pt x="2080736" y="3652458"/>
                    <a:pt x="2098072" y="3596546"/>
                    <a:pt x="2115503" y="3540634"/>
                  </a:cubicBezTo>
                  <a:cubicBezTo>
                    <a:pt x="2182082" y="3327084"/>
                    <a:pt x="2248757" y="3113533"/>
                    <a:pt x="2315337" y="2899888"/>
                  </a:cubicBezTo>
                  <a:cubicBezTo>
                    <a:pt x="2324576" y="2870170"/>
                    <a:pt x="2324481" y="2869979"/>
                    <a:pt x="2299621" y="2852167"/>
                  </a:cubicBezTo>
                  <a:cubicBezTo>
                    <a:pt x="2093976" y="2704720"/>
                    <a:pt x="1888427" y="2557273"/>
                    <a:pt x="1682782" y="2409826"/>
                  </a:cubicBezTo>
                  <a:cubicBezTo>
                    <a:pt x="1671828" y="2401921"/>
                    <a:pt x="1661255" y="2393348"/>
                    <a:pt x="1643729" y="2379823"/>
                  </a:cubicBezTo>
                  <a:cubicBezTo>
                    <a:pt x="1703737" y="2379823"/>
                    <a:pt x="1755267" y="2379441"/>
                    <a:pt x="1806797" y="2379918"/>
                  </a:cubicBezTo>
                  <a:cubicBezTo>
                    <a:pt x="2027491" y="2381632"/>
                    <a:pt x="2248091" y="2383537"/>
                    <a:pt x="2468785" y="2385442"/>
                  </a:cubicBezTo>
                  <a:cubicBezTo>
                    <a:pt x="2472309" y="2385442"/>
                    <a:pt x="2475738" y="2385442"/>
                    <a:pt x="2479262" y="2385442"/>
                  </a:cubicBezTo>
                  <a:cubicBezTo>
                    <a:pt x="2505932" y="2385061"/>
                    <a:pt x="2506218" y="2385157"/>
                    <a:pt x="2513457" y="2358106"/>
                  </a:cubicBezTo>
                  <a:cubicBezTo>
                    <a:pt x="2530602" y="2294288"/>
                    <a:pt x="2547461" y="2230375"/>
                    <a:pt x="2564606" y="2166558"/>
                  </a:cubicBezTo>
                  <a:cubicBezTo>
                    <a:pt x="2623471" y="1948340"/>
                    <a:pt x="2682335" y="1730122"/>
                    <a:pt x="2741295" y="1511905"/>
                  </a:cubicBezTo>
                  <a:cubicBezTo>
                    <a:pt x="2752535" y="1516667"/>
                    <a:pt x="2751391" y="1527144"/>
                    <a:pt x="2753773" y="1535717"/>
                  </a:cubicBezTo>
                  <a:cubicBezTo>
                    <a:pt x="2827973" y="1803846"/>
                    <a:pt x="2901887" y="2071974"/>
                    <a:pt x="2976563" y="2339913"/>
                  </a:cubicBezTo>
                  <a:cubicBezTo>
                    <a:pt x="2992088" y="2395539"/>
                    <a:pt x="2979039" y="2385157"/>
                    <a:pt x="3035141" y="2385252"/>
                  </a:cubicBezTo>
                  <a:cubicBezTo>
                    <a:pt x="3300032" y="2385633"/>
                    <a:pt x="3564827" y="2385442"/>
                    <a:pt x="3829717" y="2385442"/>
                  </a:cubicBezTo>
                  <a:cubicBezTo>
                    <a:pt x="3842480" y="2385442"/>
                    <a:pt x="3855244" y="2385442"/>
                    <a:pt x="3868007" y="2385442"/>
                  </a:cubicBezTo>
                  <a:cubicBezTo>
                    <a:pt x="3869055" y="2387538"/>
                    <a:pt x="3870103" y="2389633"/>
                    <a:pt x="3871151" y="2391729"/>
                  </a:cubicBezTo>
                  <a:cubicBezTo>
                    <a:pt x="3822764" y="2426971"/>
                    <a:pt x="3774472" y="2462214"/>
                    <a:pt x="3726085" y="2497456"/>
                  </a:cubicBezTo>
                  <a:cubicBezTo>
                    <a:pt x="3547872" y="2627282"/>
                    <a:pt x="3369564" y="2757108"/>
                    <a:pt x="3191351" y="2887029"/>
                  </a:cubicBezTo>
                  <a:cubicBezTo>
                    <a:pt x="3169920" y="2902650"/>
                    <a:pt x="3169825" y="2902935"/>
                    <a:pt x="3179445" y="2928843"/>
                  </a:cubicBezTo>
                  <a:cubicBezTo>
                    <a:pt x="3272599" y="3179827"/>
                    <a:pt x="3365945" y="3430716"/>
                    <a:pt x="3459099" y="3681795"/>
                  </a:cubicBezTo>
                  <a:close/>
                  <a:moveTo>
                    <a:pt x="4887087" y="439580"/>
                  </a:moveTo>
                  <a:cubicBezTo>
                    <a:pt x="4933950" y="439580"/>
                    <a:pt x="4967002" y="449010"/>
                    <a:pt x="4994434" y="470060"/>
                  </a:cubicBezTo>
                  <a:cubicBezTo>
                    <a:pt x="5035582" y="501778"/>
                    <a:pt x="5054918" y="541212"/>
                    <a:pt x="5057204" y="598171"/>
                  </a:cubicBezTo>
                  <a:cubicBezTo>
                    <a:pt x="5057299" y="599600"/>
                    <a:pt x="5057204" y="602934"/>
                    <a:pt x="5057204" y="605791"/>
                  </a:cubicBezTo>
                  <a:cubicBezTo>
                    <a:pt x="5057204" y="608458"/>
                    <a:pt x="5057108" y="611125"/>
                    <a:pt x="5057108" y="613792"/>
                  </a:cubicBezTo>
                  <a:lnTo>
                    <a:pt x="5057108" y="1329501"/>
                  </a:lnTo>
                  <a:cubicBezTo>
                    <a:pt x="5057108" y="2411826"/>
                    <a:pt x="5057108" y="3531014"/>
                    <a:pt x="5057394" y="4631723"/>
                  </a:cubicBezTo>
                  <a:cubicBezTo>
                    <a:pt x="5057394" y="4685444"/>
                    <a:pt x="5046155" y="4722592"/>
                    <a:pt x="5021009" y="4752310"/>
                  </a:cubicBezTo>
                  <a:cubicBezTo>
                    <a:pt x="4987767" y="4791457"/>
                    <a:pt x="4946999" y="4808983"/>
                    <a:pt x="4888897" y="4808983"/>
                  </a:cubicBezTo>
                  <a:cubicBezTo>
                    <a:pt x="4639151" y="4809078"/>
                    <a:pt x="4389502" y="4809078"/>
                    <a:pt x="4139374" y="4809078"/>
                  </a:cubicBezTo>
                  <a:lnTo>
                    <a:pt x="3719132" y="4809078"/>
                  </a:lnTo>
                  <a:lnTo>
                    <a:pt x="3459956" y="4809078"/>
                  </a:lnTo>
                  <a:lnTo>
                    <a:pt x="3200781" y="4809078"/>
                  </a:lnTo>
                  <a:cubicBezTo>
                    <a:pt x="2332578" y="4809078"/>
                    <a:pt x="1464088" y="4809078"/>
                    <a:pt x="595789" y="4809269"/>
                  </a:cubicBezTo>
                  <a:cubicBezTo>
                    <a:pt x="547211" y="4809269"/>
                    <a:pt x="516255" y="4802888"/>
                    <a:pt x="492157" y="4788029"/>
                  </a:cubicBezTo>
                  <a:cubicBezTo>
                    <a:pt x="439293" y="4755453"/>
                    <a:pt x="415576" y="4713352"/>
                    <a:pt x="412718" y="4647344"/>
                  </a:cubicBezTo>
                  <a:cubicBezTo>
                    <a:pt x="412623" y="4646011"/>
                    <a:pt x="412718" y="4642582"/>
                    <a:pt x="412718" y="4639914"/>
                  </a:cubicBezTo>
                  <a:cubicBezTo>
                    <a:pt x="412718" y="4637343"/>
                    <a:pt x="412813" y="4634771"/>
                    <a:pt x="412813" y="4632199"/>
                  </a:cubicBezTo>
                  <a:lnTo>
                    <a:pt x="412813" y="3886487"/>
                  </a:lnTo>
                  <a:cubicBezTo>
                    <a:pt x="412813" y="2795779"/>
                    <a:pt x="412813" y="1704976"/>
                    <a:pt x="412623" y="614268"/>
                  </a:cubicBezTo>
                  <a:cubicBezTo>
                    <a:pt x="412623" y="561119"/>
                    <a:pt x="424529" y="523781"/>
                    <a:pt x="451294" y="493206"/>
                  </a:cubicBezTo>
                  <a:cubicBezTo>
                    <a:pt x="479393" y="461202"/>
                    <a:pt x="511778" y="444533"/>
                    <a:pt x="553307" y="440723"/>
                  </a:cubicBezTo>
                  <a:cubicBezTo>
                    <a:pt x="560356" y="440056"/>
                    <a:pt x="569500" y="439961"/>
                    <a:pt x="578263" y="439961"/>
                  </a:cubicBezTo>
                  <a:lnTo>
                    <a:pt x="585502" y="439961"/>
                  </a:lnTo>
                  <a:lnTo>
                    <a:pt x="593503" y="439961"/>
                  </a:lnTo>
                  <a:cubicBezTo>
                    <a:pt x="1138714" y="439961"/>
                    <a:pt x="1683830" y="439866"/>
                    <a:pt x="2229041" y="439866"/>
                  </a:cubicBezTo>
                  <a:lnTo>
                    <a:pt x="2482787" y="439866"/>
                  </a:lnTo>
                  <a:lnTo>
                    <a:pt x="2736533" y="439866"/>
                  </a:lnTo>
                  <a:lnTo>
                    <a:pt x="3204686" y="439866"/>
                  </a:lnTo>
                  <a:lnTo>
                    <a:pt x="3672840" y="439866"/>
                  </a:lnTo>
                  <a:cubicBezTo>
                    <a:pt x="4029551" y="439866"/>
                    <a:pt x="4452652" y="439866"/>
                    <a:pt x="4886706" y="439485"/>
                  </a:cubicBezTo>
                  <a:lnTo>
                    <a:pt x="4887087" y="439485"/>
                  </a:lnTo>
                  <a:moveTo>
                    <a:pt x="4887087" y="306230"/>
                  </a:moveTo>
                  <a:cubicBezTo>
                    <a:pt x="4886992" y="306230"/>
                    <a:pt x="4886897" y="306230"/>
                    <a:pt x="4886706" y="306230"/>
                  </a:cubicBezTo>
                  <a:cubicBezTo>
                    <a:pt x="4482084" y="306516"/>
                    <a:pt x="4077462" y="306611"/>
                    <a:pt x="3672840" y="306611"/>
                  </a:cubicBezTo>
                  <a:cubicBezTo>
                    <a:pt x="3360706" y="306611"/>
                    <a:pt x="3048667" y="306611"/>
                    <a:pt x="2736533" y="306611"/>
                  </a:cubicBezTo>
                  <a:cubicBezTo>
                    <a:pt x="2567369" y="306611"/>
                    <a:pt x="2398109" y="306611"/>
                    <a:pt x="2228945" y="306611"/>
                  </a:cubicBezTo>
                  <a:cubicBezTo>
                    <a:pt x="1683734" y="306611"/>
                    <a:pt x="1138618" y="306611"/>
                    <a:pt x="593408" y="306611"/>
                  </a:cubicBezTo>
                  <a:cubicBezTo>
                    <a:pt x="593408" y="306611"/>
                    <a:pt x="593312" y="306611"/>
                    <a:pt x="593312" y="306611"/>
                  </a:cubicBezTo>
                  <a:cubicBezTo>
                    <a:pt x="588264" y="306611"/>
                    <a:pt x="583216" y="306611"/>
                    <a:pt x="578168" y="306611"/>
                  </a:cubicBezTo>
                  <a:cubicBezTo>
                    <a:pt x="565785" y="306611"/>
                    <a:pt x="553403" y="306801"/>
                    <a:pt x="541211" y="307849"/>
                  </a:cubicBezTo>
                  <a:cubicBezTo>
                    <a:pt x="464820" y="314802"/>
                    <a:pt x="401384" y="347664"/>
                    <a:pt x="350901" y="405195"/>
                  </a:cubicBezTo>
                  <a:cubicBezTo>
                    <a:pt x="298513" y="464916"/>
                    <a:pt x="279083" y="535878"/>
                    <a:pt x="279083" y="614173"/>
                  </a:cubicBezTo>
                  <a:cubicBezTo>
                    <a:pt x="279273" y="1953483"/>
                    <a:pt x="279273" y="3292794"/>
                    <a:pt x="279273" y="4632104"/>
                  </a:cubicBezTo>
                  <a:cubicBezTo>
                    <a:pt x="279273" y="4639057"/>
                    <a:pt x="279083" y="4646011"/>
                    <a:pt x="279368" y="4652964"/>
                  </a:cubicBezTo>
                  <a:cubicBezTo>
                    <a:pt x="284036" y="4760406"/>
                    <a:pt x="329660" y="4844512"/>
                    <a:pt x="421958" y="4901471"/>
                  </a:cubicBezTo>
                  <a:cubicBezTo>
                    <a:pt x="475202" y="4934332"/>
                    <a:pt x="534257" y="4942524"/>
                    <a:pt x="595598" y="4942524"/>
                  </a:cubicBezTo>
                  <a:cubicBezTo>
                    <a:pt x="595598" y="4942524"/>
                    <a:pt x="595693" y="4942524"/>
                    <a:pt x="595693" y="4942524"/>
                  </a:cubicBezTo>
                  <a:cubicBezTo>
                    <a:pt x="1463897" y="4942333"/>
                    <a:pt x="2332387" y="4942333"/>
                    <a:pt x="3200591" y="4942333"/>
                  </a:cubicBezTo>
                  <a:cubicBezTo>
                    <a:pt x="3373374" y="4942333"/>
                    <a:pt x="3546158" y="4942333"/>
                    <a:pt x="3719036" y="4942333"/>
                  </a:cubicBezTo>
                  <a:cubicBezTo>
                    <a:pt x="3859245" y="4942333"/>
                    <a:pt x="3999357" y="4942333"/>
                    <a:pt x="4139660" y="4942333"/>
                  </a:cubicBezTo>
                  <a:cubicBezTo>
                    <a:pt x="4389406" y="4942333"/>
                    <a:pt x="4639151" y="4942333"/>
                    <a:pt x="4888802" y="4942238"/>
                  </a:cubicBezTo>
                  <a:cubicBezTo>
                    <a:pt x="4982051" y="4942238"/>
                    <a:pt x="5061490" y="4910520"/>
                    <a:pt x="5122545" y="4838416"/>
                  </a:cubicBezTo>
                  <a:cubicBezTo>
                    <a:pt x="5173123" y="4778789"/>
                    <a:pt x="5190649" y="4708590"/>
                    <a:pt x="5190554" y="4631533"/>
                  </a:cubicBezTo>
                  <a:cubicBezTo>
                    <a:pt x="5190173" y="3292222"/>
                    <a:pt x="5190268" y="1952912"/>
                    <a:pt x="5190268" y="613602"/>
                  </a:cubicBezTo>
                  <a:cubicBezTo>
                    <a:pt x="5190268" y="606648"/>
                    <a:pt x="5190458" y="599695"/>
                    <a:pt x="5190268" y="592742"/>
                  </a:cubicBezTo>
                  <a:cubicBezTo>
                    <a:pt x="5186553" y="499302"/>
                    <a:pt x="5150453" y="421959"/>
                    <a:pt x="5075587" y="364332"/>
                  </a:cubicBezTo>
                  <a:cubicBezTo>
                    <a:pt x="5020247" y="321660"/>
                    <a:pt x="4956715" y="306230"/>
                    <a:pt x="4887087" y="306230"/>
                  </a:cubicBezTo>
                  <a:lnTo>
                    <a:pt x="4887087" y="306230"/>
                  </a:lnTo>
                  <a:close/>
                </a:path>
              </a:pathLst>
            </a:custGeom>
            <a:grpFill/>
            <a:ln w="9525" cap="flat">
              <a:noFill/>
              <a:prstDash val="solid"/>
              <a:miter/>
            </a:ln>
          </p:spPr>
          <p:txBody>
            <a:bodyPr rtlCol="0" anchor="ctr"/>
            <a:lstStyle/>
            <a:p>
              <a:endParaRPr lang="en-US"/>
            </a:p>
          </p:txBody>
        </p:sp>
        <p:sp>
          <p:nvSpPr>
            <p:cNvPr id="35" name="Graphic 21">
              <a:extLst>
                <a:ext uri="{FF2B5EF4-FFF2-40B4-BE49-F238E27FC236}">
                  <a16:creationId xmlns:a16="http://schemas.microsoft.com/office/drawing/2014/main" id="{38FC41EA-DF02-FDC9-FF21-710E721B702F}"/>
                </a:ext>
              </a:extLst>
            </p:cNvPr>
            <p:cNvSpPr>
              <a:spLocks noChangeAspect="1"/>
            </p:cNvSpPr>
            <p:nvPr/>
          </p:nvSpPr>
          <p:spPr>
            <a:xfrm>
              <a:off x="8932984" y="2304825"/>
              <a:ext cx="1371600" cy="1226010"/>
            </a:xfrm>
            <a:custGeom>
              <a:avLst/>
              <a:gdLst>
                <a:gd name="connsiteX0" fmla="*/ 2681002 w 5486400"/>
                <a:gd name="connsiteY0" fmla="*/ 2727579 h 4904041"/>
                <a:gd name="connsiteX1" fmla="*/ 2523458 w 5486400"/>
                <a:gd name="connsiteY1" fmla="*/ 3212497 h 4904041"/>
                <a:gd name="connsiteX2" fmla="*/ 2492883 w 5486400"/>
                <a:gd name="connsiteY2" fmla="*/ 3192399 h 4904041"/>
                <a:gd name="connsiteX3" fmla="*/ 1558004 w 5486400"/>
                <a:gd name="connsiteY3" fmla="*/ 2513267 h 4904041"/>
                <a:gd name="connsiteX4" fmla="*/ 475869 w 5486400"/>
                <a:gd name="connsiteY4" fmla="*/ 1727740 h 4904041"/>
                <a:gd name="connsiteX5" fmla="*/ 418910 w 5486400"/>
                <a:gd name="connsiteY5" fmla="*/ 1659636 h 4904041"/>
                <a:gd name="connsiteX6" fmla="*/ 11811 w 5486400"/>
                <a:gd name="connsiteY6" fmla="*/ 811530 h 4904041"/>
                <a:gd name="connsiteX7" fmla="*/ 0 w 5486400"/>
                <a:gd name="connsiteY7" fmla="*/ 784098 h 4904041"/>
                <a:gd name="connsiteX8" fmla="*/ 2681002 w 5486400"/>
                <a:gd name="connsiteY8" fmla="*/ 2727579 h 4904041"/>
                <a:gd name="connsiteX9" fmla="*/ 5481828 w 5486400"/>
                <a:gd name="connsiteY9" fmla="*/ 781336 h 4904041"/>
                <a:gd name="connsiteX10" fmla="*/ 5455539 w 5486400"/>
                <a:gd name="connsiteY10" fmla="*/ 799814 h 4904041"/>
                <a:gd name="connsiteX11" fmla="*/ 5211318 w 5486400"/>
                <a:gd name="connsiteY11" fmla="*/ 977170 h 4904041"/>
                <a:gd name="connsiteX12" fmla="*/ 2832449 w 5486400"/>
                <a:gd name="connsiteY12" fmla="*/ 2705576 h 4904041"/>
                <a:gd name="connsiteX13" fmla="*/ 2815209 w 5486400"/>
                <a:gd name="connsiteY13" fmla="*/ 2755392 h 4904041"/>
                <a:gd name="connsiteX14" fmla="*/ 2954084 w 5486400"/>
                <a:gd name="connsiteY14" fmla="*/ 3184208 h 4904041"/>
                <a:gd name="connsiteX15" fmla="*/ 2965514 w 5486400"/>
                <a:gd name="connsiteY15" fmla="*/ 3211830 h 4904041"/>
                <a:gd name="connsiteX16" fmla="*/ 2991898 w 5486400"/>
                <a:gd name="connsiteY16" fmla="*/ 3193828 h 4904041"/>
                <a:gd name="connsiteX17" fmla="*/ 5021866 w 5486400"/>
                <a:gd name="connsiteY17" fmla="*/ 1719643 h 4904041"/>
                <a:gd name="connsiteX18" fmla="*/ 5062252 w 5486400"/>
                <a:gd name="connsiteY18" fmla="*/ 1670685 h 4904041"/>
                <a:gd name="connsiteX19" fmla="*/ 5473732 w 5486400"/>
                <a:gd name="connsiteY19" fmla="*/ 814007 h 4904041"/>
                <a:gd name="connsiteX20" fmla="*/ 5486400 w 5486400"/>
                <a:gd name="connsiteY20" fmla="*/ 784955 h 4904041"/>
                <a:gd name="connsiteX21" fmla="*/ 5481828 w 5486400"/>
                <a:gd name="connsiteY21" fmla="*/ 781336 h 4904041"/>
                <a:gd name="connsiteX22" fmla="*/ 2465165 w 5486400"/>
                <a:gd name="connsiteY22" fmla="*/ 3333655 h 4904041"/>
                <a:gd name="connsiteX23" fmla="*/ 569309 w 5486400"/>
                <a:gd name="connsiteY23" fmla="*/ 1956245 h 4904041"/>
                <a:gd name="connsiteX24" fmla="*/ 575786 w 5486400"/>
                <a:gd name="connsiteY24" fmla="*/ 1985200 h 4904041"/>
                <a:gd name="connsiteX25" fmla="*/ 989933 w 5486400"/>
                <a:gd name="connsiteY25" fmla="*/ 2847594 h 4904041"/>
                <a:gd name="connsiteX26" fmla="*/ 1030891 w 5486400"/>
                <a:gd name="connsiteY26" fmla="*/ 2896076 h 4904041"/>
                <a:gd name="connsiteX27" fmla="*/ 1618964 w 5486400"/>
                <a:gd name="connsiteY27" fmla="*/ 3323177 h 4904041"/>
                <a:gd name="connsiteX28" fmla="*/ 1675733 w 5486400"/>
                <a:gd name="connsiteY28" fmla="*/ 3341370 h 4904041"/>
                <a:gd name="connsiteX29" fmla="*/ 2432018 w 5486400"/>
                <a:gd name="connsiteY29" fmla="*/ 3340989 h 4904041"/>
                <a:gd name="connsiteX30" fmla="*/ 2463070 w 5486400"/>
                <a:gd name="connsiteY30" fmla="*/ 3339560 h 4904041"/>
                <a:gd name="connsiteX31" fmla="*/ 2465165 w 5486400"/>
                <a:gd name="connsiteY31" fmla="*/ 3333655 h 4904041"/>
                <a:gd name="connsiteX32" fmla="*/ 3025616 w 5486400"/>
                <a:gd name="connsiteY32" fmla="*/ 3339941 h 4904041"/>
                <a:gd name="connsiteX33" fmla="*/ 3038189 w 5486400"/>
                <a:gd name="connsiteY33" fmla="*/ 3340989 h 4904041"/>
                <a:gd name="connsiteX34" fmla="*/ 3820668 w 5486400"/>
                <a:gd name="connsiteY34" fmla="*/ 3341275 h 4904041"/>
                <a:gd name="connsiteX35" fmla="*/ 3862388 w 5486400"/>
                <a:gd name="connsiteY35" fmla="*/ 3326987 h 4904041"/>
                <a:gd name="connsiteX36" fmla="*/ 4461320 w 5486400"/>
                <a:gd name="connsiteY36" fmla="*/ 2892171 h 4904041"/>
                <a:gd name="connsiteX37" fmla="*/ 4494086 w 5486400"/>
                <a:gd name="connsiteY37" fmla="*/ 2853214 h 4904041"/>
                <a:gd name="connsiteX38" fmla="*/ 4912328 w 5486400"/>
                <a:gd name="connsiteY38" fmla="*/ 1981581 h 4904041"/>
                <a:gd name="connsiteX39" fmla="*/ 4923282 w 5486400"/>
                <a:gd name="connsiteY39" fmla="*/ 1951958 h 4904041"/>
                <a:gd name="connsiteX40" fmla="*/ 3021902 w 5486400"/>
                <a:gd name="connsiteY40" fmla="*/ 3333560 h 4904041"/>
                <a:gd name="connsiteX41" fmla="*/ 3025616 w 5486400"/>
                <a:gd name="connsiteY41" fmla="*/ 3339941 h 4904041"/>
                <a:gd name="connsiteX42" fmla="*/ 4478369 w 5486400"/>
                <a:gd name="connsiteY42" fmla="*/ 1348550 h 4904041"/>
                <a:gd name="connsiteX43" fmla="*/ 5431441 w 5486400"/>
                <a:gd name="connsiteY43" fmla="*/ 656273 h 4904041"/>
                <a:gd name="connsiteX44" fmla="*/ 5114925 w 5486400"/>
                <a:gd name="connsiteY44" fmla="*/ 6763 h 4904041"/>
                <a:gd name="connsiteX45" fmla="*/ 4472655 w 5486400"/>
                <a:gd name="connsiteY45" fmla="*/ 1342549 h 4904041"/>
                <a:gd name="connsiteX46" fmla="*/ 4478369 w 5486400"/>
                <a:gd name="connsiteY46" fmla="*/ 1348550 h 4904041"/>
                <a:gd name="connsiteX47" fmla="*/ 1014127 w 5486400"/>
                <a:gd name="connsiteY47" fmla="*/ 1342644 h 4904041"/>
                <a:gd name="connsiteX48" fmla="*/ 368713 w 5486400"/>
                <a:gd name="connsiteY48" fmla="*/ 0 h 4904041"/>
                <a:gd name="connsiteX49" fmla="*/ 53912 w 5486400"/>
                <a:gd name="connsiteY49" fmla="*/ 655130 h 4904041"/>
                <a:gd name="connsiteX50" fmla="*/ 1008602 w 5486400"/>
                <a:gd name="connsiteY50" fmla="*/ 1348645 h 4904041"/>
                <a:gd name="connsiteX51" fmla="*/ 1014127 w 5486400"/>
                <a:gd name="connsiteY51" fmla="*/ 1342644 h 4904041"/>
                <a:gd name="connsiteX52" fmla="*/ 2760916 w 5486400"/>
                <a:gd name="connsiteY52" fmla="*/ 4892707 h 4904041"/>
                <a:gd name="connsiteX53" fmla="*/ 3258693 w 5486400"/>
                <a:gd name="connsiteY53" fmla="*/ 4529138 h 4904041"/>
                <a:gd name="connsiteX54" fmla="*/ 3259550 w 5486400"/>
                <a:gd name="connsiteY54" fmla="*/ 4526280 h 4904041"/>
                <a:gd name="connsiteX55" fmla="*/ 3258884 w 5486400"/>
                <a:gd name="connsiteY55" fmla="*/ 4520946 h 4904041"/>
                <a:gd name="connsiteX56" fmla="*/ 2743486 w 5486400"/>
                <a:gd name="connsiteY56" fmla="*/ 4146328 h 4904041"/>
                <a:gd name="connsiteX57" fmla="*/ 2221230 w 5486400"/>
                <a:gd name="connsiteY57" fmla="*/ 4525994 h 4904041"/>
                <a:gd name="connsiteX58" fmla="*/ 2741771 w 5486400"/>
                <a:gd name="connsiteY58" fmla="*/ 4904042 h 4904041"/>
                <a:gd name="connsiteX59" fmla="*/ 2760916 w 5486400"/>
                <a:gd name="connsiteY59" fmla="*/ 4892707 h 4904041"/>
                <a:gd name="connsiteX60" fmla="*/ 3168968 w 5486400"/>
                <a:gd name="connsiteY60" fmla="*/ 3837337 h 4904041"/>
                <a:gd name="connsiteX61" fmla="*/ 3371945 w 5486400"/>
                <a:gd name="connsiteY61" fmla="*/ 4448937 h 4904041"/>
                <a:gd name="connsiteX62" fmla="*/ 4002024 w 5486400"/>
                <a:gd name="connsiteY62" fmla="*/ 3990880 h 4904041"/>
                <a:gd name="connsiteX63" fmla="*/ 3479673 w 5486400"/>
                <a:gd name="connsiteY63" fmla="*/ 3611404 h 4904041"/>
                <a:gd name="connsiteX64" fmla="*/ 3168968 w 5486400"/>
                <a:gd name="connsiteY64" fmla="*/ 3837337 h 4904041"/>
                <a:gd name="connsiteX65" fmla="*/ 2319909 w 5486400"/>
                <a:gd name="connsiteY65" fmla="*/ 3838670 h 4904041"/>
                <a:gd name="connsiteX66" fmla="*/ 2007203 w 5486400"/>
                <a:gd name="connsiteY66" fmla="*/ 3611404 h 4904041"/>
                <a:gd name="connsiteX67" fmla="*/ 1484852 w 5486400"/>
                <a:gd name="connsiteY67" fmla="*/ 3990880 h 4904041"/>
                <a:gd name="connsiteX68" fmla="*/ 2120265 w 5486400"/>
                <a:gd name="connsiteY68" fmla="*/ 4452557 h 4904041"/>
                <a:gd name="connsiteX69" fmla="*/ 2319909 w 5486400"/>
                <a:gd name="connsiteY69" fmla="*/ 3838670 h 4904041"/>
                <a:gd name="connsiteX70" fmla="*/ 2453354 w 5486400"/>
                <a:gd name="connsiteY70" fmla="*/ 3698177 h 4904041"/>
                <a:gd name="connsiteX71" fmla="*/ 2742914 w 5486400"/>
                <a:gd name="connsiteY71" fmla="*/ 3990689 h 4904041"/>
                <a:gd name="connsiteX72" fmla="*/ 3033713 w 5486400"/>
                <a:gd name="connsiteY72" fmla="*/ 3702653 h 4904041"/>
                <a:gd name="connsiteX73" fmla="*/ 2744153 w 5486400"/>
                <a:gd name="connsiteY73" fmla="*/ 3410331 h 4904041"/>
                <a:gd name="connsiteX74" fmla="*/ 2453354 w 5486400"/>
                <a:gd name="connsiteY74" fmla="*/ 3698177 h 490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486400" h="4904041">
                  <a:moveTo>
                    <a:pt x="2681002" y="2727579"/>
                  </a:moveTo>
                  <a:cubicBezTo>
                    <a:pt x="2628995" y="2887694"/>
                    <a:pt x="2576989" y="3047714"/>
                    <a:pt x="2523458" y="3212497"/>
                  </a:cubicBezTo>
                  <a:cubicBezTo>
                    <a:pt x="2511647" y="3204782"/>
                    <a:pt x="2501932" y="3199067"/>
                    <a:pt x="2492883" y="3192399"/>
                  </a:cubicBezTo>
                  <a:cubicBezTo>
                    <a:pt x="2181225" y="2966085"/>
                    <a:pt x="1869662" y="2739676"/>
                    <a:pt x="1558004" y="2513267"/>
                  </a:cubicBezTo>
                  <a:cubicBezTo>
                    <a:pt x="1197388" y="2251234"/>
                    <a:pt x="836867" y="1989106"/>
                    <a:pt x="475869" y="1727740"/>
                  </a:cubicBezTo>
                  <a:cubicBezTo>
                    <a:pt x="450437" y="1709357"/>
                    <a:pt x="432435" y="1688021"/>
                    <a:pt x="418910" y="1659636"/>
                  </a:cubicBezTo>
                  <a:cubicBezTo>
                    <a:pt x="283750" y="1376648"/>
                    <a:pt x="147638" y="1094232"/>
                    <a:pt x="11811" y="811530"/>
                  </a:cubicBezTo>
                  <a:cubicBezTo>
                    <a:pt x="7620" y="802862"/>
                    <a:pt x="4191" y="794004"/>
                    <a:pt x="0" y="784098"/>
                  </a:cubicBezTo>
                  <a:cubicBezTo>
                    <a:pt x="24860" y="792861"/>
                    <a:pt x="2614327" y="2669858"/>
                    <a:pt x="2681002" y="2727579"/>
                  </a:cubicBezTo>
                  <a:close/>
                  <a:moveTo>
                    <a:pt x="5481828" y="781336"/>
                  </a:moveTo>
                  <a:cubicBezTo>
                    <a:pt x="5473065" y="787527"/>
                    <a:pt x="5464207" y="793528"/>
                    <a:pt x="5455539" y="799814"/>
                  </a:cubicBezTo>
                  <a:cubicBezTo>
                    <a:pt x="5374101" y="858965"/>
                    <a:pt x="5292757" y="918115"/>
                    <a:pt x="5211318" y="977170"/>
                  </a:cubicBezTo>
                  <a:cubicBezTo>
                    <a:pt x="4418362" y="1553242"/>
                    <a:pt x="3625406" y="2129409"/>
                    <a:pt x="2832449" y="2705576"/>
                  </a:cubicBezTo>
                  <a:cubicBezTo>
                    <a:pt x="2805589" y="2725103"/>
                    <a:pt x="2805398" y="2725293"/>
                    <a:pt x="2815209" y="2755392"/>
                  </a:cubicBezTo>
                  <a:cubicBezTo>
                    <a:pt x="2861405" y="2898362"/>
                    <a:pt x="2907697" y="3041237"/>
                    <a:pt x="2954084" y="3184208"/>
                  </a:cubicBezTo>
                  <a:cubicBezTo>
                    <a:pt x="2956941" y="3193066"/>
                    <a:pt x="2961228" y="3201448"/>
                    <a:pt x="2965514" y="3211830"/>
                  </a:cubicBezTo>
                  <a:cubicBezTo>
                    <a:pt x="2975991" y="3204782"/>
                    <a:pt x="2984087" y="3199543"/>
                    <a:pt x="2991898" y="3193828"/>
                  </a:cubicBezTo>
                  <a:cubicBezTo>
                    <a:pt x="3668459" y="2702338"/>
                    <a:pt x="4345019" y="2210848"/>
                    <a:pt x="5021866" y="1719643"/>
                  </a:cubicBezTo>
                  <a:cubicBezTo>
                    <a:pt x="5040059" y="1706404"/>
                    <a:pt x="5052632" y="1690878"/>
                    <a:pt x="5062252" y="1670685"/>
                  </a:cubicBezTo>
                  <a:cubicBezTo>
                    <a:pt x="5199127" y="1384935"/>
                    <a:pt x="5336572" y="1099566"/>
                    <a:pt x="5473732" y="814007"/>
                  </a:cubicBezTo>
                  <a:cubicBezTo>
                    <a:pt x="5478304" y="804482"/>
                    <a:pt x="5482209" y="794671"/>
                    <a:pt x="5486400" y="784955"/>
                  </a:cubicBezTo>
                  <a:cubicBezTo>
                    <a:pt x="5484877" y="783717"/>
                    <a:pt x="5483352" y="782574"/>
                    <a:pt x="5481828" y="781336"/>
                  </a:cubicBezTo>
                  <a:close/>
                  <a:moveTo>
                    <a:pt x="2465165" y="3333655"/>
                  </a:moveTo>
                  <a:cubicBezTo>
                    <a:pt x="1833181" y="2874550"/>
                    <a:pt x="1201293" y="2415350"/>
                    <a:pt x="569309" y="1956245"/>
                  </a:cubicBezTo>
                  <a:cubicBezTo>
                    <a:pt x="568547" y="1968151"/>
                    <a:pt x="571786" y="1976818"/>
                    <a:pt x="575786" y="1985200"/>
                  </a:cubicBezTo>
                  <a:cubicBezTo>
                    <a:pt x="713899" y="2272665"/>
                    <a:pt x="852297" y="2559939"/>
                    <a:pt x="989933" y="2847594"/>
                  </a:cubicBezTo>
                  <a:cubicBezTo>
                    <a:pt x="999649" y="2867882"/>
                    <a:pt x="1012793" y="2883027"/>
                    <a:pt x="1030891" y="2896076"/>
                  </a:cubicBezTo>
                  <a:cubicBezTo>
                    <a:pt x="1227201" y="3038094"/>
                    <a:pt x="1423321" y="3180398"/>
                    <a:pt x="1618964" y="3323177"/>
                  </a:cubicBezTo>
                  <a:cubicBezTo>
                    <a:pt x="1636586" y="3336036"/>
                    <a:pt x="1654016" y="3341370"/>
                    <a:pt x="1675733" y="3341370"/>
                  </a:cubicBezTo>
                  <a:cubicBezTo>
                    <a:pt x="1927860" y="3340799"/>
                    <a:pt x="2179891" y="3341084"/>
                    <a:pt x="2432018" y="3340989"/>
                  </a:cubicBezTo>
                  <a:cubicBezTo>
                    <a:pt x="2442401" y="3340989"/>
                    <a:pt x="2452783" y="3340037"/>
                    <a:pt x="2463070" y="3339560"/>
                  </a:cubicBezTo>
                  <a:cubicBezTo>
                    <a:pt x="2463832" y="3337560"/>
                    <a:pt x="2464499" y="3335560"/>
                    <a:pt x="2465165" y="3333655"/>
                  </a:cubicBezTo>
                  <a:close/>
                  <a:moveTo>
                    <a:pt x="3025616" y="3339941"/>
                  </a:moveTo>
                  <a:cubicBezTo>
                    <a:pt x="3029807" y="3340322"/>
                    <a:pt x="3033998" y="3340989"/>
                    <a:pt x="3038189" y="3340989"/>
                  </a:cubicBezTo>
                  <a:cubicBezTo>
                    <a:pt x="3298984" y="3341084"/>
                    <a:pt x="3559874" y="3340894"/>
                    <a:pt x="3820668" y="3341275"/>
                  </a:cubicBezTo>
                  <a:cubicBezTo>
                    <a:pt x="3836861" y="3341275"/>
                    <a:pt x="3849624" y="3336227"/>
                    <a:pt x="3862388" y="3326987"/>
                  </a:cubicBezTo>
                  <a:cubicBezTo>
                    <a:pt x="4061841" y="3181826"/>
                    <a:pt x="4261485" y="3036856"/>
                    <a:pt x="4461320" y="2892171"/>
                  </a:cubicBezTo>
                  <a:cubicBezTo>
                    <a:pt x="4475798" y="2881693"/>
                    <a:pt x="4486371" y="2869406"/>
                    <a:pt x="4494086" y="2853214"/>
                  </a:cubicBezTo>
                  <a:cubicBezTo>
                    <a:pt x="4633341" y="2562606"/>
                    <a:pt x="4772883" y="2272093"/>
                    <a:pt x="4912328" y="1981581"/>
                  </a:cubicBezTo>
                  <a:cubicBezTo>
                    <a:pt x="4915758" y="1974437"/>
                    <a:pt x="4917853" y="1966722"/>
                    <a:pt x="4923282" y="1951958"/>
                  </a:cubicBezTo>
                  <a:cubicBezTo>
                    <a:pt x="4285107" y="2415731"/>
                    <a:pt x="3653504" y="2874645"/>
                    <a:pt x="3021902" y="3333560"/>
                  </a:cubicBezTo>
                  <a:cubicBezTo>
                    <a:pt x="3023140" y="3335655"/>
                    <a:pt x="3024378" y="3337846"/>
                    <a:pt x="3025616" y="3339941"/>
                  </a:cubicBezTo>
                  <a:close/>
                  <a:moveTo>
                    <a:pt x="4478369" y="1348550"/>
                  </a:moveTo>
                  <a:cubicBezTo>
                    <a:pt x="4796314" y="1117568"/>
                    <a:pt x="5114354" y="886587"/>
                    <a:pt x="5431441" y="656273"/>
                  </a:cubicBezTo>
                  <a:cubicBezTo>
                    <a:pt x="5398199" y="570833"/>
                    <a:pt x="5132642" y="25622"/>
                    <a:pt x="5114925" y="6763"/>
                  </a:cubicBezTo>
                  <a:cubicBezTo>
                    <a:pt x="4900613" y="452438"/>
                    <a:pt x="4686681" y="897541"/>
                    <a:pt x="4472655" y="1342549"/>
                  </a:cubicBezTo>
                  <a:cubicBezTo>
                    <a:pt x="4474560" y="1344549"/>
                    <a:pt x="4476464" y="1346549"/>
                    <a:pt x="4478369" y="1348550"/>
                  </a:cubicBezTo>
                  <a:close/>
                  <a:moveTo>
                    <a:pt x="1014127" y="1342644"/>
                  </a:moveTo>
                  <a:cubicBezTo>
                    <a:pt x="799909" y="897065"/>
                    <a:pt x="585788" y="451390"/>
                    <a:pt x="368713" y="0"/>
                  </a:cubicBezTo>
                  <a:cubicBezTo>
                    <a:pt x="261938" y="222218"/>
                    <a:pt x="158210" y="437960"/>
                    <a:pt x="53912" y="655130"/>
                  </a:cubicBezTo>
                  <a:cubicBezTo>
                    <a:pt x="373952" y="887635"/>
                    <a:pt x="691229" y="1118140"/>
                    <a:pt x="1008602" y="1348645"/>
                  </a:cubicBezTo>
                  <a:cubicBezTo>
                    <a:pt x="1010412" y="1346645"/>
                    <a:pt x="1012222" y="1344644"/>
                    <a:pt x="1014127" y="1342644"/>
                  </a:cubicBezTo>
                  <a:close/>
                  <a:moveTo>
                    <a:pt x="2760916" y="4892707"/>
                  </a:moveTo>
                  <a:cubicBezTo>
                    <a:pt x="2926937" y="4771645"/>
                    <a:pt x="3092768" y="4650391"/>
                    <a:pt x="3258693" y="4529138"/>
                  </a:cubicBezTo>
                  <a:cubicBezTo>
                    <a:pt x="3259360" y="4528662"/>
                    <a:pt x="3259550" y="4527233"/>
                    <a:pt x="3259550" y="4526280"/>
                  </a:cubicBezTo>
                  <a:cubicBezTo>
                    <a:pt x="3259646" y="4525232"/>
                    <a:pt x="3259360" y="4524185"/>
                    <a:pt x="3258884" y="4520946"/>
                  </a:cubicBezTo>
                  <a:cubicBezTo>
                    <a:pt x="3088100" y="4396835"/>
                    <a:pt x="2916079" y="4271772"/>
                    <a:pt x="2743486" y="4146328"/>
                  </a:cubicBezTo>
                  <a:cubicBezTo>
                    <a:pt x="2568416" y="4273582"/>
                    <a:pt x="2396585" y="4398550"/>
                    <a:pt x="2221230" y="4525994"/>
                  </a:cubicBezTo>
                  <a:cubicBezTo>
                    <a:pt x="2397728" y="4654201"/>
                    <a:pt x="2569750" y="4779169"/>
                    <a:pt x="2741771" y="4904042"/>
                  </a:cubicBezTo>
                  <a:cubicBezTo>
                    <a:pt x="2750058" y="4899184"/>
                    <a:pt x="2755773" y="4896422"/>
                    <a:pt x="2760916" y="4892707"/>
                  </a:cubicBezTo>
                  <a:close/>
                  <a:moveTo>
                    <a:pt x="3168968" y="3837337"/>
                  </a:moveTo>
                  <a:cubicBezTo>
                    <a:pt x="3186303" y="3913822"/>
                    <a:pt x="3357086" y="4429030"/>
                    <a:pt x="3371945" y="4448937"/>
                  </a:cubicBezTo>
                  <a:cubicBezTo>
                    <a:pt x="3580733" y="4297109"/>
                    <a:pt x="3789616" y="4145280"/>
                    <a:pt x="4002024" y="3990880"/>
                  </a:cubicBezTo>
                  <a:cubicBezTo>
                    <a:pt x="3826383" y="3863245"/>
                    <a:pt x="3654171" y="3738182"/>
                    <a:pt x="3479673" y="3611404"/>
                  </a:cubicBezTo>
                  <a:cubicBezTo>
                    <a:pt x="3373850" y="3688271"/>
                    <a:pt x="3270885" y="3763232"/>
                    <a:pt x="3168968" y="3837337"/>
                  </a:cubicBezTo>
                  <a:close/>
                  <a:moveTo>
                    <a:pt x="2319909" y="3838670"/>
                  </a:moveTo>
                  <a:cubicBezTo>
                    <a:pt x="2214753" y="3762185"/>
                    <a:pt x="2111026" y="3686842"/>
                    <a:pt x="2007203" y="3611404"/>
                  </a:cubicBezTo>
                  <a:cubicBezTo>
                    <a:pt x="1832134" y="3738658"/>
                    <a:pt x="1660112" y="3863626"/>
                    <a:pt x="1484852" y="3990880"/>
                  </a:cubicBezTo>
                  <a:cubicBezTo>
                    <a:pt x="1697831" y="4145661"/>
                    <a:pt x="1906810" y="4297394"/>
                    <a:pt x="2120265" y="4452557"/>
                  </a:cubicBezTo>
                  <a:cubicBezTo>
                    <a:pt x="2187416" y="4246245"/>
                    <a:pt x="2253329" y="4043458"/>
                    <a:pt x="2319909" y="3838670"/>
                  </a:cubicBezTo>
                  <a:close/>
                  <a:moveTo>
                    <a:pt x="2453354" y="3698177"/>
                  </a:moveTo>
                  <a:cubicBezTo>
                    <a:pt x="2452497" y="3858959"/>
                    <a:pt x="2582609" y="3990404"/>
                    <a:pt x="2742914" y="3990689"/>
                  </a:cubicBezTo>
                  <a:cubicBezTo>
                    <a:pt x="2901982" y="3990975"/>
                    <a:pt x="3032951" y="3861340"/>
                    <a:pt x="3033713" y="3702653"/>
                  </a:cubicBezTo>
                  <a:cubicBezTo>
                    <a:pt x="3034474" y="3541776"/>
                    <a:pt x="2904554" y="3410522"/>
                    <a:pt x="2744153" y="3410331"/>
                  </a:cubicBezTo>
                  <a:cubicBezTo>
                    <a:pt x="2584799" y="3410141"/>
                    <a:pt x="2454212" y="3539395"/>
                    <a:pt x="2453354" y="3698177"/>
                  </a:cubicBezTo>
                  <a:close/>
                </a:path>
              </a:pathLst>
            </a:custGeom>
            <a:grpFill/>
            <a:ln w="9525" cap="flat">
              <a:noFill/>
              <a:prstDash val="solid"/>
              <a:miter/>
            </a:ln>
          </p:spPr>
          <p:txBody>
            <a:bodyPr rtlCol="0" anchor="ctr"/>
            <a:lstStyle/>
            <a:p>
              <a:endParaRPr lang="en-US"/>
            </a:p>
          </p:txBody>
        </p:sp>
      </p:grpSp>
      <p:sp>
        <p:nvSpPr>
          <p:cNvPr id="14" name="Text Placeholder 37">
            <a:extLst>
              <a:ext uri="{FF2B5EF4-FFF2-40B4-BE49-F238E27FC236}">
                <a16:creationId xmlns:a16="http://schemas.microsoft.com/office/drawing/2014/main" id="{89220DB5-E1C8-23E2-A180-58C56728FD2D}"/>
              </a:ext>
            </a:extLst>
          </p:cNvPr>
          <p:cNvSpPr txBox="1">
            <a:spLocks/>
          </p:cNvSpPr>
          <p:nvPr/>
        </p:nvSpPr>
        <p:spPr>
          <a:xfrm>
            <a:off x="5685350" y="4372796"/>
            <a:ext cx="4165720" cy="12092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F6B31E"/>
              </a:buClr>
              <a:buFont typeface="Wingdings" pitchFamily="2" charset="2"/>
              <a:buChar char="§"/>
              <a:defRPr sz="14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F6B31E"/>
              </a:buClr>
              <a:buFont typeface="Wingdings" pitchFamily="2" charset="2"/>
              <a:buChar char="§"/>
              <a:defRPr sz="14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F6B31E"/>
              </a:buClr>
              <a:buFont typeface="Wingdings" pitchFamily="2" charset="2"/>
              <a:buChar char="§"/>
              <a:defRPr sz="14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F6B31E"/>
              </a:buClr>
              <a:buFont typeface="Wingdings" pitchFamily="2" charset="2"/>
              <a:buChar char="§"/>
              <a:defRPr sz="14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F6B31E"/>
              </a:buClr>
              <a:buFont typeface="Wingdings" pitchFamily="2" charset="2"/>
              <a:buChar char="§"/>
              <a:defRPr sz="14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itchFamily="2" charset="2"/>
              <a:buNone/>
            </a:pPr>
            <a:r>
              <a:rPr lang="en-US" sz="3600" b="1" dirty="0">
                <a:solidFill>
                  <a:srgbClr val="F6B31E"/>
                </a:solidFill>
                <a:latin typeface="Open Sans ExtraBold" panose="020B0606030504020204" pitchFamily="34" charset="0"/>
                <a:ea typeface="Open Sans ExtraBold" panose="020B0606030504020204" pitchFamily="34" charset="0"/>
                <a:cs typeface="Open Sans ExtraBold" panose="020B0606030504020204" pitchFamily="34" charset="0"/>
              </a:rPr>
              <a:t>4,806</a:t>
            </a:r>
            <a:br>
              <a:rPr lang="en-US" dirty="0"/>
            </a:br>
            <a:r>
              <a:rPr lang="en-US" sz="2200" b="1" dirty="0">
                <a:latin typeface="Open Sans SemiBold" panose="020B0606030504020204" pitchFamily="34" charset="0"/>
                <a:ea typeface="Open Sans SemiBold" panose="020B0606030504020204" pitchFamily="34" charset="0"/>
                <a:cs typeface="Open Sans SemiBold" panose="020B0606030504020204" pitchFamily="34" charset="0"/>
              </a:rPr>
              <a:t>VETERANS</a:t>
            </a:r>
            <a:endParaRPr lang="en-US" dirty="0"/>
          </a:p>
        </p:txBody>
      </p:sp>
    </p:spTree>
    <p:extLst>
      <p:ext uri="{BB962C8B-B14F-4D97-AF65-F5344CB8AC3E}">
        <p14:creationId xmlns:p14="http://schemas.microsoft.com/office/powerpoint/2010/main" val="31923966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1758093-567F-7F5D-074C-F52C95E96A80}"/>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27</a:t>
            </a:fld>
            <a:r>
              <a:rPr lang="en-US" dirty="0"/>
              <a:t> </a:t>
            </a:r>
          </a:p>
        </p:txBody>
      </p:sp>
      <p:pic>
        <p:nvPicPr>
          <p:cNvPr id="9" name="Picture Placeholder 8">
            <a:extLst>
              <a:ext uri="{FF2B5EF4-FFF2-40B4-BE49-F238E27FC236}">
                <a16:creationId xmlns:a16="http://schemas.microsoft.com/office/drawing/2014/main" id="{E147FE04-0D0F-C28B-F14D-18B9720C69B2}"/>
              </a:ext>
            </a:extLst>
          </p:cNvPr>
          <p:cNvPicPr>
            <a:picLocks noGrp="1" noChangeAspect="1"/>
          </p:cNvPicPr>
          <p:nvPr>
            <p:ph type="pic" sz="quarter" idx="18"/>
          </p:nvPr>
        </p:nvPicPr>
        <p:blipFill rotWithShape="1">
          <a:blip r:embed="rId2"/>
          <a:srcRect l="29367" t="14801" r="13834"/>
          <a:stretch/>
        </p:blipFill>
        <p:spPr>
          <a:xfrm>
            <a:off x="1" y="-1"/>
            <a:ext cx="5659438" cy="5659438"/>
          </a:xfrm>
        </p:spPr>
      </p:pic>
      <p:sp>
        <p:nvSpPr>
          <p:cNvPr id="2" name="Text Placeholder 1">
            <a:extLst>
              <a:ext uri="{FF2B5EF4-FFF2-40B4-BE49-F238E27FC236}">
                <a16:creationId xmlns:a16="http://schemas.microsoft.com/office/drawing/2014/main" id="{3B2ABEBF-A637-C694-1628-6DC146E31DF7}"/>
              </a:ext>
            </a:extLst>
          </p:cNvPr>
          <p:cNvSpPr>
            <a:spLocks noGrp="1"/>
          </p:cNvSpPr>
          <p:nvPr>
            <p:ph type="body" sz="quarter" idx="17"/>
          </p:nvPr>
        </p:nvSpPr>
        <p:spPr>
          <a:xfrm>
            <a:off x="6179419" y="1198563"/>
            <a:ext cx="4995482" cy="5659437"/>
          </a:xfrm>
          <a:solidFill>
            <a:srgbClr val="656E8C"/>
          </a:solidFill>
        </p:spPr>
        <p:txBody>
          <a:bodyPr lIns="365760" rIns="365760">
            <a:normAutofit fontScale="62500" lnSpcReduction="20000"/>
          </a:bodyPr>
          <a:lstStyle/>
          <a:p>
            <a:pPr>
              <a:lnSpc>
                <a:spcPct val="120000"/>
              </a:lnSpc>
              <a:buClr>
                <a:srgbClr val="F6B31E"/>
              </a:buClr>
            </a:pPr>
            <a:r>
              <a:rPr lang="en-US" dirty="0">
                <a:solidFill>
                  <a:schemeClr val="bg1"/>
                </a:solidFill>
              </a:rPr>
              <a:t>Individuals with disabilities</a:t>
            </a:r>
          </a:p>
          <a:p>
            <a:pPr>
              <a:lnSpc>
                <a:spcPct val="120000"/>
              </a:lnSpc>
              <a:buClr>
                <a:srgbClr val="F6B31E"/>
              </a:buClr>
            </a:pPr>
            <a:r>
              <a:rPr lang="en-US" dirty="0">
                <a:solidFill>
                  <a:schemeClr val="bg1"/>
                </a:solidFill>
              </a:rPr>
              <a:t>Individuals from economically disadvantaged families, including low-income youth and adults</a:t>
            </a:r>
          </a:p>
          <a:p>
            <a:pPr>
              <a:lnSpc>
                <a:spcPct val="120000"/>
              </a:lnSpc>
              <a:buClr>
                <a:srgbClr val="F6B31E"/>
              </a:buClr>
            </a:pPr>
            <a:r>
              <a:rPr lang="en-US" dirty="0">
                <a:solidFill>
                  <a:schemeClr val="bg1"/>
                </a:solidFill>
              </a:rPr>
              <a:t>Individuals preparing for nontraditional fields</a:t>
            </a:r>
          </a:p>
          <a:p>
            <a:pPr>
              <a:lnSpc>
                <a:spcPct val="120000"/>
              </a:lnSpc>
              <a:buClr>
                <a:srgbClr val="F6B31E"/>
              </a:buClr>
            </a:pPr>
            <a:r>
              <a:rPr lang="en-US" dirty="0">
                <a:solidFill>
                  <a:schemeClr val="bg1"/>
                </a:solidFill>
              </a:rPr>
              <a:t>Single parents, including single pregnant women</a:t>
            </a:r>
          </a:p>
          <a:p>
            <a:pPr>
              <a:lnSpc>
                <a:spcPct val="120000"/>
              </a:lnSpc>
              <a:buClr>
                <a:srgbClr val="F6B31E"/>
              </a:buClr>
            </a:pPr>
            <a:r>
              <a:rPr lang="en-US" dirty="0">
                <a:solidFill>
                  <a:schemeClr val="bg1"/>
                </a:solidFill>
              </a:rPr>
              <a:t>Out-of-workforce individuals</a:t>
            </a:r>
          </a:p>
          <a:p>
            <a:pPr>
              <a:lnSpc>
                <a:spcPct val="120000"/>
              </a:lnSpc>
              <a:buClr>
                <a:srgbClr val="F6B31E"/>
              </a:buClr>
            </a:pPr>
            <a:r>
              <a:rPr lang="en-US" dirty="0">
                <a:solidFill>
                  <a:schemeClr val="bg1"/>
                </a:solidFill>
              </a:rPr>
              <a:t>Unhoused individuals</a:t>
            </a:r>
          </a:p>
          <a:p>
            <a:pPr>
              <a:lnSpc>
                <a:spcPct val="120000"/>
              </a:lnSpc>
              <a:buClr>
                <a:srgbClr val="F6B31E"/>
              </a:buClr>
            </a:pPr>
            <a:r>
              <a:rPr lang="en-US" dirty="0">
                <a:solidFill>
                  <a:schemeClr val="bg1"/>
                </a:solidFill>
              </a:rPr>
              <a:t>Youth who are in, or have aged out of, the foster care system</a:t>
            </a:r>
          </a:p>
          <a:p>
            <a:pPr>
              <a:lnSpc>
                <a:spcPct val="120000"/>
              </a:lnSpc>
              <a:buClr>
                <a:srgbClr val="F6B31E"/>
              </a:buClr>
            </a:pPr>
            <a:r>
              <a:rPr lang="en-US" dirty="0">
                <a:solidFill>
                  <a:schemeClr val="bg1"/>
                </a:solidFill>
              </a:rPr>
              <a:t>Youth with a parent who is a member of the armed forces and is on active duty</a:t>
            </a:r>
          </a:p>
          <a:p>
            <a:pPr>
              <a:lnSpc>
                <a:spcPct val="120000"/>
              </a:lnSpc>
              <a:buClr>
                <a:srgbClr val="F6B31E"/>
              </a:buClr>
            </a:pPr>
            <a:r>
              <a:rPr lang="en-US" dirty="0">
                <a:solidFill>
                  <a:schemeClr val="bg1"/>
                </a:solidFill>
              </a:rPr>
              <a:t>Individuals with other barriers to educational achievement, including English language learners</a:t>
            </a:r>
          </a:p>
        </p:txBody>
      </p:sp>
      <p:pic>
        <p:nvPicPr>
          <p:cNvPr id="28" name="Picture Placeholder 27">
            <a:extLst>
              <a:ext uri="{FF2B5EF4-FFF2-40B4-BE49-F238E27FC236}">
                <a16:creationId xmlns:a16="http://schemas.microsoft.com/office/drawing/2014/main" id="{DFAF207D-B90A-566A-8B29-5EB3B1A00598}"/>
              </a:ext>
            </a:extLst>
          </p:cNvPr>
          <p:cNvPicPr>
            <a:picLocks noGrp="1" noChangeAspect="1"/>
          </p:cNvPicPr>
          <p:nvPr>
            <p:ph type="pic" sz="quarter" idx="20"/>
          </p:nvPr>
        </p:nvPicPr>
        <p:blipFill rotWithShape="1">
          <a:blip r:embed="rId3"/>
          <a:srcRect l="209" t="-527" r="33125" b="527"/>
          <a:stretch/>
        </p:blipFill>
        <p:spPr>
          <a:xfrm>
            <a:off x="2838766" y="3619386"/>
            <a:ext cx="2889504" cy="2889504"/>
          </a:xfrm>
        </p:spPr>
      </p:pic>
      <p:sp>
        <p:nvSpPr>
          <p:cNvPr id="19" name="Text Placeholder 18">
            <a:extLst>
              <a:ext uri="{FF2B5EF4-FFF2-40B4-BE49-F238E27FC236}">
                <a16:creationId xmlns:a16="http://schemas.microsoft.com/office/drawing/2014/main" id="{1427E29A-7CE9-EFDE-267C-BB3A6672E0EC}"/>
              </a:ext>
            </a:extLst>
          </p:cNvPr>
          <p:cNvSpPr>
            <a:spLocks noGrp="1"/>
          </p:cNvSpPr>
          <p:nvPr>
            <p:ph type="body" sz="quarter" idx="19"/>
          </p:nvPr>
        </p:nvSpPr>
        <p:spPr/>
        <p:txBody>
          <a:bodyPr/>
          <a:lstStyle/>
          <a:p>
            <a:r>
              <a:rPr lang="en-US" dirty="0"/>
              <a:t>SPECIAL POPULATIONS</a:t>
            </a:r>
          </a:p>
        </p:txBody>
      </p:sp>
    </p:spTree>
    <p:extLst>
      <p:ext uri="{BB962C8B-B14F-4D97-AF65-F5344CB8AC3E}">
        <p14:creationId xmlns:p14="http://schemas.microsoft.com/office/powerpoint/2010/main" val="34340194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8A4FEFF-0FC0-868A-6B2F-B557AFFF7466}"/>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28</a:t>
            </a:fld>
            <a:r>
              <a:rPr lang="en-US" dirty="0"/>
              <a:t> </a:t>
            </a:r>
          </a:p>
        </p:txBody>
      </p:sp>
      <p:sp>
        <p:nvSpPr>
          <p:cNvPr id="8" name="Text Placeholder 7">
            <a:extLst>
              <a:ext uri="{FF2B5EF4-FFF2-40B4-BE49-F238E27FC236}">
                <a16:creationId xmlns:a16="http://schemas.microsoft.com/office/drawing/2014/main" id="{7DD24941-E8D8-27ED-A6E9-30ED5C7A9A6A}"/>
              </a:ext>
            </a:extLst>
          </p:cNvPr>
          <p:cNvSpPr>
            <a:spLocks noGrp="1"/>
          </p:cNvSpPr>
          <p:nvPr>
            <p:ph type="body" sz="quarter" idx="17"/>
          </p:nvPr>
        </p:nvSpPr>
        <p:spPr>
          <a:xfrm>
            <a:off x="1464259" y="3360112"/>
            <a:ext cx="2322591" cy="3044100"/>
          </a:xfrm>
        </p:spPr>
        <p:txBody>
          <a:bodyPr/>
          <a:lstStyle/>
          <a:p>
            <a:r>
              <a:rPr lang="en-US" dirty="0"/>
              <a:t>Share industry needs by advising our curriculum, validating our labor market information, </a:t>
            </a:r>
            <a:br>
              <a:rPr lang="en-US" dirty="0"/>
            </a:br>
            <a:r>
              <a:rPr lang="en-US" dirty="0"/>
              <a:t>or serving on advisory committees. ​</a:t>
            </a:r>
          </a:p>
        </p:txBody>
      </p:sp>
      <p:sp>
        <p:nvSpPr>
          <p:cNvPr id="11" name="Text Placeholder 10">
            <a:extLst>
              <a:ext uri="{FF2B5EF4-FFF2-40B4-BE49-F238E27FC236}">
                <a16:creationId xmlns:a16="http://schemas.microsoft.com/office/drawing/2014/main" id="{D2D9A029-E17A-8B1D-ED87-342C7BFFBB2C}"/>
              </a:ext>
            </a:extLst>
          </p:cNvPr>
          <p:cNvSpPr>
            <a:spLocks noGrp="1"/>
          </p:cNvSpPr>
          <p:nvPr>
            <p:ph type="body" sz="quarter" idx="20"/>
          </p:nvPr>
        </p:nvSpPr>
        <p:spPr>
          <a:xfrm>
            <a:off x="1464260" y="2085736"/>
            <a:ext cx="2113309" cy="1274376"/>
          </a:xfrm>
        </p:spPr>
        <p:txBody>
          <a:bodyPr/>
          <a:lstStyle/>
          <a:p>
            <a:r>
              <a:rPr lang="en-US" dirty="0"/>
              <a:t>THE WORKFORCE YOU WANT</a:t>
            </a:r>
          </a:p>
        </p:txBody>
      </p:sp>
      <p:sp>
        <p:nvSpPr>
          <p:cNvPr id="9" name="Text Placeholder 8">
            <a:extLst>
              <a:ext uri="{FF2B5EF4-FFF2-40B4-BE49-F238E27FC236}">
                <a16:creationId xmlns:a16="http://schemas.microsoft.com/office/drawing/2014/main" id="{F21507C9-F0A7-3760-C3FD-4F4791154CD1}"/>
              </a:ext>
            </a:extLst>
          </p:cNvPr>
          <p:cNvSpPr>
            <a:spLocks noGrp="1"/>
          </p:cNvSpPr>
          <p:nvPr>
            <p:ph type="body" sz="quarter" idx="26"/>
          </p:nvPr>
        </p:nvSpPr>
        <p:spPr>
          <a:xfrm rot="16200000">
            <a:off x="-1698683" y="4253377"/>
            <a:ext cx="5495378" cy="1011237"/>
          </a:xfrm>
        </p:spPr>
        <p:txBody>
          <a:bodyPr/>
          <a:lstStyle/>
          <a:p>
            <a:r>
              <a:rPr lang="en-US" sz="7000" dirty="0"/>
              <a:t>BUILD</a:t>
            </a:r>
          </a:p>
        </p:txBody>
      </p:sp>
      <p:sp>
        <p:nvSpPr>
          <p:cNvPr id="10" name="Text Placeholder 9">
            <a:extLst>
              <a:ext uri="{FF2B5EF4-FFF2-40B4-BE49-F238E27FC236}">
                <a16:creationId xmlns:a16="http://schemas.microsoft.com/office/drawing/2014/main" id="{4CE16C3C-B0A1-7E89-74F0-F9195576BAB3}"/>
              </a:ext>
            </a:extLst>
          </p:cNvPr>
          <p:cNvSpPr>
            <a:spLocks noGrp="1"/>
          </p:cNvSpPr>
          <p:nvPr>
            <p:ph type="body" sz="quarter" idx="27"/>
          </p:nvPr>
        </p:nvSpPr>
        <p:spPr>
          <a:xfrm>
            <a:off x="5036553" y="3360112"/>
            <a:ext cx="2292286" cy="3044100"/>
          </a:xfrm>
        </p:spPr>
        <p:txBody>
          <a:bodyPr/>
          <a:lstStyle/>
          <a:p>
            <a:r>
              <a:rPr lang="en-US" dirty="0"/>
              <a:t>Help students gain professional experience in your industry and practice essential skills through work-based learning activities like Capstone projects, job shadowing, career speakers, workplace tours, internships, and apprenticeships opportunities.</a:t>
            </a:r>
          </a:p>
        </p:txBody>
      </p:sp>
      <p:sp>
        <p:nvSpPr>
          <p:cNvPr id="12" name="Text Placeholder 11">
            <a:extLst>
              <a:ext uri="{FF2B5EF4-FFF2-40B4-BE49-F238E27FC236}">
                <a16:creationId xmlns:a16="http://schemas.microsoft.com/office/drawing/2014/main" id="{22733BE8-9E65-1CDE-899D-DECEBD62BBFB}"/>
              </a:ext>
            </a:extLst>
          </p:cNvPr>
          <p:cNvSpPr>
            <a:spLocks noGrp="1"/>
          </p:cNvSpPr>
          <p:nvPr>
            <p:ph type="body" sz="quarter" idx="28"/>
          </p:nvPr>
        </p:nvSpPr>
        <p:spPr>
          <a:xfrm>
            <a:off x="5036553" y="2085736"/>
            <a:ext cx="2113309" cy="1274376"/>
          </a:xfrm>
        </p:spPr>
        <p:txBody>
          <a:bodyPr/>
          <a:lstStyle/>
          <a:p>
            <a:r>
              <a:rPr lang="en-US" dirty="0"/>
              <a:t>FOR THE SKILLS </a:t>
            </a:r>
            <a:br>
              <a:rPr lang="en-US" dirty="0"/>
            </a:br>
            <a:r>
              <a:rPr lang="en-US" dirty="0"/>
              <a:t>YOU NEED</a:t>
            </a:r>
          </a:p>
        </p:txBody>
      </p:sp>
      <p:sp>
        <p:nvSpPr>
          <p:cNvPr id="13" name="Text Placeholder 12">
            <a:extLst>
              <a:ext uri="{FF2B5EF4-FFF2-40B4-BE49-F238E27FC236}">
                <a16:creationId xmlns:a16="http://schemas.microsoft.com/office/drawing/2014/main" id="{8134BBFA-A3C3-8692-F830-F3792758D7EA}"/>
              </a:ext>
            </a:extLst>
          </p:cNvPr>
          <p:cNvSpPr>
            <a:spLocks noGrp="1"/>
          </p:cNvSpPr>
          <p:nvPr>
            <p:ph type="body" sz="quarter" idx="29"/>
          </p:nvPr>
        </p:nvSpPr>
        <p:spPr>
          <a:xfrm rot="16200000">
            <a:off x="1854254" y="4242743"/>
            <a:ext cx="5495378" cy="1011237"/>
          </a:xfrm>
        </p:spPr>
        <p:txBody>
          <a:bodyPr/>
          <a:lstStyle/>
          <a:p>
            <a:r>
              <a:rPr lang="en-US" sz="7000" dirty="0"/>
              <a:t>TRAIN</a:t>
            </a:r>
          </a:p>
        </p:txBody>
      </p:sp>
      <p:sp>
        <p:nvSpPr>
          <p:cNvPr id="30" name="Text Placeholder 29">
            <a:extLst>
              <a:ext uri="{FF2B5EF4-FFF2-40B4-BE49-F238E27FC236}">
                <a16:creationId xmlns:a16="http://schemas.microsoft.com/office/drawing/2014/main" id="{470195A2-CC7B-F31F-20CF-45C906A3FEE6}"/>
              </a:ext>
            </a:extLst>
          </p:cNvPr>
          <p:cNvSpPr>
            <a:spLocks noGrp="1"/>
          </p:cNvSpPr>
          <p:nvPr>
            <p:ph type="body" sz="quarter" idx="30"/>
          </p:nvPr>
        </p:nvSpPr>
        <p:spPr>
          <a:xfrm>
            <a:off x="8612048" y="3360112"/>
            <a:ext cx="2264107" cy="3044099"/>
          </a:xfrm>
        </p:spPr>
        <p:txBody>
          <a:bodyPr/>
          <a:lstStyle/>
          <a:p>
            <a:r>
              <a:rPr lang="en-US" dirty="0"/>
              <a:t>Share your job openings with us, and we will help promote within our community college network.</a:t>
            </a:r>
          </a:p>
        </p:txBody>
      </p:sp>
      <p:sp>
        <p:nvSpPr>
          <p:cNvPr id="31" name="Text Placeholder 30">
            <a:extLst>
              <a:ext uri="{FF2B5EF4-FFF2-40B4-BE49-F238E27FC236}">
                <a16:creationId xmlns:a16="http://schemas.microsoft.com/office/drawing/2014/main" id="{E94AE104-FDB0-7CEC-5B31-4317CBB412D9}"/>
              </a:ext>
            </a:extLst>
          </p:cNvPr>
          <p:cNvSpPr>
            <a:spLocks noGrp="1"/>
          </p:cNvSpPr>
          <p:nvPr>
            <p:ph type="body" sz="quarter" idx="31"/>
          </p:nvPr>
        </p:nvSpPr>
        <p:spPr>
          <a:xfrm>
            <a:off x="8612049" y="2085736"/>
            <a:ext cx="2113309" cy="1174750"/>
          </a:xfrm>
        </p:spPr>
        <p:txBody>
          <a:bodyPr/>
          <a:lstStyle/>
          <a:p>
            <a:r>
              <a:rPr lang="en-US" dirty="0"/>
              <a:t>YOU </a:t>
            </a:r>
            <a:br>
              <a:rPr lang="en-US" dirty="0"/>
            </a:br>
            <a:r>
              <a:rPr lang="en-US" dirty="0"/>
              <a:t>WITH STUDENTS</a:t>
            </a:r>
          </a:p>
        </p:txBody>
      </p:sp>
      <p:sp>
        <p:nvSpPr>
          <p:cNvPr id="32" name="Text Placeholder 31">
            <a:extLst>
              <a:ext uri="{FF2B5EF4-FFF2-40B4-BE49-F238E27FC236}">
                <a16:creationId xmlns:a16="http://schemas.microsoft.com/office/drawing/2014/main" id="{D53BE72B-3CE4-8939-B753-18F8C6CEE862}"/>
              </a:ext>
            </a:extLst>
          </p:cNvPr>
          <p:cNvSpPr>
            <a:spLocks noGrp="1"/>
          </p:cNvSpPr>
          <p:nvPr>
            <p:ph type="body" sz="quarter" idx="32"/>
          </p:nvPr>
        </p:nvSpPr>
        <p:spPr>
          <a:xfrm rot="16200000">
            <a:off x="5415493" y="4285276"/>
            <a:ext cx="5495378" cy="1011237"/>
          </a:xfrm>
        </p:spPr>
        <p:txBody>
          <a:bodyPr/>
          <a:lstStyle/>
          <a:p>
            <a:r>
              <a:rPr lang="en-US" sz="7000" dirty="0"/>
              <a:t>CONNECT</a:t>
            </a:r>
          </a:p>
        </p:txBody>
      </p:sp>
      <p:sp>
        <p:nvSpPr>
          <p:cNvPr id="83" name="Text Placeholder 82">
            <a:extLst>
              <a:ext uri="{FF2B5EF4-FFF2-40B4-BE49-F238E27FC236}">
                <a16:creationId xmlns:a16="http://schemas.microsoft.com/office/drawing/2014/main" id="{A30152A7-C40F-A222-58A7-F7C645F2230C}"/>
              </a:ext>
            </a:extLst>
          </p:cNvPr>
          <p:cNvSpPr>
            <a:spLocks noGrp="1"/>
          </p:cNvSpPr>
          <p:nvPr>
            <p:ph type="body" sz="quarter" idx="33"/>
          </p:nvPr>
        </p:nvSpPr>
        <p:spPr>
          <a:xfrm>
            <a:off x="0" y="453789"/>
            <a:ext cx="9338872" cy="1174750"/>
          </a:xfrm>
        </p:spPr>
        <p:txBody>
          <a:bodyPr lIns="640080" tIns="548640" rIns="457200" bIns="548640"/>
          <a:lstStyle/>
          <a:p>
            <a:r>
              <a:rPr lang="en-US" dirty="0"/>
              <a:t>WORKING TOGETHER, WE CAN HELP SHAPE YOUR WORKFORCE</a:t>
            </a:r>
          </a:p>
        </p:txBody>
      </p:sp>
      <p:sp>
        <p:nvSpPr>
          <p:cNvPr id="85" name="Freeform 84">
            <a:extLst>
              <a:ext uri="{FF2B5EF4-FFF2-40B4-BE49-F238E27FC236}">
                <a16:creationId xmlns:a16="http://schemas.microsoft.com/office/drawing/2014/main" id="{8B8EEB56-57CA-C9AC-FF57-84EA9ACCCBC8}"/>
              </a:ext>
            </a:extLst>
          </p:cNvPr>
          <p:cNvSpPr/>
          <p:nvPr/>
        </p:nvSpPr>
        <p:spPr>
          <a:xfrm>
            <a:off x="9441606" y="5119304"/>
            <a:ext cx="1738695" cy="1738695"/>
          </a:xfrm>
          <a:custGeom>
            <a:avLst/>
            <a:gdLst>
              <a:gd name="connsiteX0" fmla="*/ 2494170 w 2494170"/>
              <a:gd name="connsiteY0" fmla="*/ 0 h 2494170"/>
              <a:gd name="connsiteX1" fmla="*/ 2494170 w 2494170"/>
              <a:gd name="connsiteY1" fmla="*/ 2494170 h 2494170"/>
              <a:gd name="connsiteX2" fmla="*/ 0 w 2494170"/>
              <a:gd name="connsiteY2" fmla="*/ 2494170 h 2494170"/>
              <a:gd name="connsiteX3" fmla="*/ 2494170 w 2494170"/>
              <a:gd name="connsiteY3" fmla="*/ 0 h 2494170"/>
            </a:gdLst>
            <a:ahLst/>
            <a:cxnLst>
              <a:cxn ang="0">
                <a:pos x="connsiteX0" y="connsiteY0"/>
              </a:cxn>
              <a:cxn ang="0">
                <a:pos x="connsiteX1" y="connsiteY1"/>
              </a:cxn>
              <a:cxn ang="0">
                <a:pos x="connsiteX2" y="connsiteY2"/>
              </a:cxn>
              <a:cxn ang="0">
                <a:pos x="connsiteX3" y="connsiteY3"/>
              </a:cxn>
            </a:cxnLst>
            <a:rect l="l" t="t" r="r" b="b"/>
            <a:pathLst>
              <a:path w="2494170" h="2494170">
                <a:moveTo>
                  <a:pt x="2494170" y="0"/>
                </a:moveTo>
                <a:lnTo>
                  <a:pt x="2494170" y="2494170"/>
                </a:lnTo>
                <a:lnTo>
                  <a:pt x="0" y="2494170"/>
                </a:lnTo>
                <a:cubicBezTo>
                  <a:pt x="0" y="1116678"/>
                  <a:pt x="1116678" y="0"/>
                  <a:pt x="2494170" y="0"/>
                </a:cubicBezTo>
                <a:close/>
              </a:path>
            </a:pathLst>
          </a:custGeom>
          <a:solidFill>
            <a:srgbClr val="F6B31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86" name="Rectangle 85">
            <a:extLst>
              <a:ext uri="{FF2B5EF4-FFF2-40B4-BE49-F238E27FC236}">
                <a16:creationId xmlns:a16="http://schemas.microsoft.com/office/drawing/2014/main" id="{3A255F5B-612A-7918-4448-78AC83C34429}"/>
              </a:ext>
            </a:extLst>
          </p:cNvPr>
          <p:cNvSpPr/>
          <p:nvPr/>
        </p:nvSpPr>
        <p:spPr>
          <a:xfrm>
            <a:off x="8099" y="5495532"/>
            <a:ext cx="3569470" cy="120408"/>
          </a:xfrm>
          <a:prstGeom prst="rect">
            <a:avLst/>
          </a:prstGeom>
          <a:solidFill>
            <a:srgbClr val="05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55023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AC5EFB8-CDF8-E674-B8A3-54AC2E18D58F}"/>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a:pPr/>
              <a:t>29</a:t>
            </a:fld>
            <a:r>
              <a:rPr lang="en-US" dirty="0"/>
              <a:t> </a:t>
            </a:r>
          </a:p>
        </p:txBody>
      </p:sp>
      <p:sp>
        <p:nvSpPr>
          <p:cNvPr id="5" name="Text Placeholder 4">
            <a:extLst>
              <a:ext uri="{FF2B5EF4-FFF2-40B4-BE49-F238E27FC236}">
                <a16:creationId xmlns:a16="http://schemas.microsoft.com/office/drawing/2014/main" id="{11C33FE8-0550-5E40-7825-2CBAAE82B2FC}"/>
              </a:ext>
            </a:extLst>
          </p:cNvPr>
          <p:cNvSpPr>
            <a:spLocks noGrp="1"/>
          </p:cNvSpPr>
          <p:nvPr>
            <p:ph type="body" sz="quarter" idx="17"/>
          </p:nvPr>
        </p:nvSpPr>
        <p:spPr/>
        <p:txBody>
          <a:bodyPr>
            <a:normAutofit/>
          </a:bodyPr>
          <a:lstStyle/>
          <a:p>
            <a:r>
              <a:rPr lang="en-US" sz="1900" dirty="0"/>
              <a:t>“The Consortium has been </a:t>
            </a:r>
            <a:r>
              <a:rPr lang="en-US" sz="1900" b="1" dirty="0">
                <a:solidFill>
                  <a:srgbClr val="F6B31E"/>
                </a:solidFill>
              </a:rPr>
              <a:t>pivotal in EDC's efforts </a:t>
            </a:r>
            <a:r>
              <a:rPr lang="en-US" sz="1900" dirty="0"/>
              <a:t>to strengthen the region's talent pipeline. Offering accessible and wide-ranging curriculum to students across the entire County, the community colleges are </a:t>
            </a:r>
            <a:r>
              <a:rPr lang="en-US" sz="1900" b="1" dirty="0">
                <a:solidFill>
                  <a:srgbClr val="F6B31E"/>
                </a:solidFill>
              </a:rPr>
              <a:t>the model of inclusion and equal opportunity</a:t>
            </a:r>
            <a:r>
              <a:rPr lang="en-US" sz="1900" dirty="0"/>
              <a:t> to meaningful careers. Adaptive also to industry needs, the Consortium's engagement and willingness to adjust curriculum to </a:t>
            </a:r>
            <a:r>
              <a:rPr lang="en-US" sz="1900" b="1" dirty="0">
                <a:solidFill>
                  <a:srgbClr val="F6B31E"/>
                </a:solidFill>
              </a:rPr>
              <a:t>meet the demands/needs of local employers</a:t>
            </a:r>
            <a:r>
              <a:rPr lang="en-US" sz="1900" dirty="0"/>
              <a:t> make them one of the region’s most valuable resources.”</a:t>
            </a:r>
          </a:p>
          <a:p>
            <a:pPr>
              <a:spcBef>
                <a:spcPts val="2000"/>
              </a:spcBef>
              <a:tabLst>
                <a:tab pos="2735263" algn="l"/>
                <a:tab pos="2911475" algn="l"/>
              </a:tabLst>
            </a:pPr>
            <a:r>
              <a:rPr lang="en-US" sz="1400" dirty="0"/>
              <a:t>	-	Taylor Dunne</a:t>
            </a:r>
            <a:br>
              <a:rPr lang="en-US" sz="1400" dirty="0"/>
            </a:br>
            <a:r>
              <a:rPr lang="en-US" sz="1400" dirty="0"/>
              <a:t>		Manager of Talent Initiatives </a:t>
            </a:r>
            <a:br>
              <a:rPr lang="en-US" sz="1400" dirty="0"/>
            </a:br>
            <a:r>
              <a:rPr lang="en-US" sz="1400" dirty="0"/>
              <a:t>		San Diego Regional EDC</a:t>
            </a:r>
          </a:p>
        </p:txBody>
      </p:sp>
      <p:pic>
        <p:nvPicPr>
          <p:cNvPr id="8" name="Picture Placeholder 7">
            <a:extLst>
              <a:ext uri="{FF2B5EF4-FFF2-40B4-BE49-F238E27FC236}">
                <a16:creationId xmlns:a16="http://schemas.microsoft.com/office/drawing/2014/main" id="{5C7AAC61-B094-D6E8-F823-E6FEAC8C348A}"/>
              </a:ext>
            </a:extLst>
          </p:cNvPr>
          <p:cNvPicPr>
            <a:picLocks noGrp="1" noChangeAspect="1"/>
          </p:cNvPicPr>
          <p:nvPr>
            <p:ph type="pic" sz="quarter" idx="18"/>
          </p:nvPr>
        </p:nvPicPr>
        <p:blipFill rotWithShape="1">
          <a:blip r:embed="rId2"/>
          <a:srcRect t="-64127" b="-64127"/>
          <a:stretch/>
        </p:blipFill>
        <p:spPr>
          <a:xfrm>
            <a:off x="663388" y="1049844"/>
            <a:ext cx="3559362" cy="4292009"/>
          </a:xfrm>
        </p:spPr>
      </p:pic>
    </p:spTree>
    <p:extLst>
      <p:ext uri="{BB962C8B-B14F-4D97-AF65-F5344CB8AC3E}">
        <p14:creationId xmlns:p14="http://schemas.microsoft.com/office/powerpoint/2010/main" val="25026017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D1742D-BD26-71AA-AFA0-B805FAF6BD06}"/>
              </a:ext>
            </a:extLst>
          </p:cNvPr>
          <p:cNvSpPr>
            <a:spLocks noGrp="1"/>
          </p:cNvSpPr>
          <p:nvPr>
            <p:ph type="body" sz="quarter" idx="15"/>
          </p:nvPr>
        </p:nvSpPr>
        <p:spPr/>
        <p:txBody>
          <a:bodyPr>
            <a:normAutofit fontScale="92500" lnSpcReduction="10000"/>
          </a:bodyPr>
          <a:lstStyle/>
          <a:p>
            <a:pPr>
              <a:lnSpc>
                <a:spcPct val="120000"/>
              </a:lnSpc>
            </a:pPr>
            <a:r>
              <a:rPr lang="en-US" sz="1400" b="1" dirty="0"/>
              <a:t>“Partnering with community colleges in the San Diego region has given us a new pipeline for talent that’s critical to our shipyard’s success.” </a:t>
            </a:r>
          </a:p>
          <a:p>
            <a:pPr>
              <a:lnSpc>
                <a:spcPct val="120000"/>
              </a:lnSpc>
              <a:tabLst>
                <a:tab pos="1484313" algn="l"/>
                <a:tab pos="1592263" algn="l"/>
              </a:tabLst>
            </a:pPr>
            <a:r>
              <a:rPr lang="en-US" dirty="0"/>
              <a:t>	- 	Dennis </a:t>
            </a:r>
            <a:r>
              <a:rPr lang="en-US" dirty="0" err="1"/>
              <a:t>DuBard</a:t>
            </a:r>
            <a:r>
              <a:rPr lang="en-US" dirty="0"/>
              <a:t> </a:t>
            </a:r>
            <a:br>
              <a:rPr lang="en-US" dirty="0"/>
            </a:br>
            <a:r>
              <a:rPr lang="en-US" dirty="0"/>
              <a:t>		Public and Government 		Relations Manager		General Dynamics NASSCO</a:t>
            </a:r>
          </a:p>
        </p:txBody>
      </p:sp>
      <p:sp>
        <p:nvSpPr>
          <p:cNvPr id="2" name="Text Placeholder 1">
            <a:extLst>
              <a:ext uri="{FF2B5EF4-FFF2-40B4-BE49-F238E27FC236}">
                <a16:creationId xmlns:a16="http://schemas.microsoft.com/office/drawing/2014/main" id="{C939A5EB-379C-E589-52E2-C6179FCCB84D}"/>
              </a:ext>
            </a:extLst>
          </p:cNvPr>
          <p:cNvSpPr>
            <a:spLocks noGrp="1"/>
          </p:cNvSpPr>
          <p:nvPr>
            <p:ph type="body" sz="quarter" idx="16"/>
          </p:nvPr>
        </p:nvSpPr>
        <p:spPr/>
        <p:txBody>
          <a:bodyPr>
            <a:normAutofit/>
          </a:bodyPr>
          <a:lstStyle/>
          <a:p>
            <a:pPr>
              <a:lnSpc>
                <a:spcPct val="120000"/>
              </a:lnSpc>
            </a:pPr>
            <a:r>
              <a:rPr lang="en-US" dirty="0"/>
              <a:t>SDIC COMMUNITY COLLEGES CAREER EDUCATION | </a:t>
            </a:r>
            <a:fld id="{82207FF5-BA03-0247-91D8-C0F8EC7B5779}" type="slidenum">
              <a:rPr lang="en-US" smtClean="0"/>
              <a:t>30</a:t>
            </a:fld>
            <a:endParaRPr lang="en-US" dirty="0"/>
          </a:p>
        </p:txBody>
      </p:sp>
      <p:sp>
        <p:nvSpPr>
          <p:cNvPr id="3" name="Text Placeholder 2">
            <a:extLst>
              <a:ext uri="{FF2B5EF4-FFF2-40B4-BE49-F238E27FC236}">
                <a16:creationId xmlns:a16="http://schemas.microsoft.com/office/drawing/2014/main" id="{6633C4C5-1E19-1E48-A334-25B1B24D812B}"/>
              </a:ext>
            </a:extLst>
          </p:cNvPr>
          <p:cNvSpPr>
            <a:spLocks noGrp="1"/>
          </p:cNvSpPr>
          <p:nvPr>
            <p:ph type="body" sz="quarter" idx="17"/>
          </p:nvPr>
        </p:nvSpPr>
        <p:spPr/>
        <p:txBody>
          <a:bodyPr>
            <a:normAutofit/>
          </a:bodyPr>
          <a:lstStyle/>
          <a:p>
            <a:pPr>
              <a:lnSpc>
                <a:spcPct val="120000"/>
              </a:lnSpc>
            </a:pPr>
            <a:r>
              <a:rPr lang="en-US" sz="1300" b="1" dirty="0"/>
              <a:t>“Nearly half of our technicians at Mossy Toyota alone are graduates or students of Career Education programs at area colleges.” </a:t>
            </a:r>
          </a:p>
          <a:p>
            <a:pPr>
              <a:lnSpc>
                <a:spcPct val="120000"/>
              </a:lnSpc>
              <a:tabLst>
                <a:tab pos="1708150" algn="l"/>
                <a:tab pos="1824038" algn="l"/>
              </a:tabLst>
            </a:pPr>
            <a:r>
              <a:rPr lang="en-US" sz="1100" dirty="0"/>
              <a:t>	- 	Dale Snow </a:t>
            </a:r>
            <a:br>
              <a:rPr lang="en-US" sz="1100" dirty="0"/>
            </a:br>
            <a:r>
              <a:rPr lang="en-US" sz="1100" dirty="0"/>
              <a:t>		Director of After Sales 		Mossy Auto Group</a:t>
            </a:r>
          </a:p>
        </p:txBody>
      </p:sp>
      <p:sp>
        <p:nvSpPr>
          <p:cNvPr id="8" name="Text Placeholder 7">
            <a:extLst>
              <a:ext uri="{FF2B5EF4-FFF2-40B4-BE49-F238E27FC236}">
                <a16:creationId xmlns:a16="http://schemas.microsoft.com/office/drawing/2014/main" id="{CE87F0DA-6F2E-43F3-295E-A9DE55B75F80}"/>
              </a:ext>
            </a:extLst>
          </p:cNvPr>
          <p:cNvSpPr>
            <a:spLocks noGrp="1"/>
          </p:cNvSpPr>
          <p:nvPr>
            <p:ph type="body" sz="quarter" idx="19"/>
          </p:nvPr>
        </p:nvSpPr>
        <p:spPr>
          <a:xfrm>
            <a:off x="1285904" y="3781586"/>
            <a:ext cx="8709742" cy="1612731"/>
          </a:xfrm>
        </p:spPr>
        <p:txBody>
          <a:bodyPr>
            <a:normAutofit/>
          </a:bodyPr>
          <a:lstStyle/>
          <a:p>
            <a:pPr>
              <a:lnSpc>
                <a:spcPct val="120000"/>
              </a:lnSpc>
            </a:pPr>
            <a:r>
              <a:rPr lang="en-US" sz="1300" b="1" dirty="0"/>
              <a:t>“Candidates are coming from many different paths these days, and the students we’re hiring from the community colleges are very strong and well prepared. The community colleges are doing an excellent job of building relationships with employers that inform the curriculum and provide students with training in the practical skills employers need.” </a:t>
            </a:r>
          </a:p>
          <a:p>
            <a:pPr>
              <a:lnSpc>
                <a:spcPct val="120000"/>
              </a:lnSpc>
              <a:tabLst>
                <a:tab pos="3311525" algn="l"/>
                <a:tab pos="3427413" algn="l"/>
              </a:tabLst>
            </a:pPr>
            <a:r>
              <a:rPr lang="en-US" sz="1100" dirty="0"/>
              <a:t>	- 	Abe </a:t>
            </a:r>
            <a:r>
              <a:rPr lang="en-US" sz="1100" dirty="0" err="1"/>
              <a:t>Chohan</a:t>
            </a:r>
            <a:r>
              <a:rPr lang="en-US" sz="1100" dirty="0"/>
              <a:t> | Vice President of Operations | Inova Diagnostics</a:t>
            </a:r>
          </a:p>
        </p:txBody>
      </p:sp>
      <p:sp>
        <p:nvSpPr>
          <p:cNvPr id="5" name="TextBox 4">
            <a:extLst>
              <a:ext uri="{FF2B5EF4-FFF2-40B4-BE49-F238E27FC236}">
                <a16:creationId xmlns:a16="http://schemas.microsoft.com/office/drawing/2014/main" id="{B1ADE19F-F02F-83F0-347C-990221E7DEC4}"/>
              </a:ext>
            </a:extLst>
          </p:cNvPr>
          <p:cNvSpPr txBox="1"/>
          <p:nvPr/>
        </p:nvSpPr>
        <p:spPr>
          <a:xfrm>
            <a:off x="2165928" y="5695795"/>
            <a:ext cx="4184996" cy="938719"/>
          </a:xfrm>
          <a:prstGeom prst="rect">
            <a:avLst/>
          </a:prstGeom>
          <a:noFill/>
        </p:spPr>
        <p:txBody>
          <a:bodyPr wrap="square" rtlCol="0">
            <a:spAutoFit/>
          </a:bodyPr>
          <a:lstStyle/>
          <a:p>
            <a:r>
              <a:rPr lang="en-US" sz="1100" dirty="0">
                <a:solidFill>
                  <a:srgbClr val="656E8C"/>
                </a:solidFill>
                <a:latin typeface="Open Sans" panose="020B0606030504020204" pitchFamily="34" charset="0"/>
                <a:ea typeface="Open Sans" panose="020B0606030504020204" pitchFamily="34" charset="0"/>
                <a:cs typeface="Open Sans" panose="020B0606030504020204" pitchFamily="34" charset="0"/>
              </a:rPr>
              <a:t>Source: SDIC Community Colleges marketing campaigns, 2020 Career Education Community Impact Report &amp; Press Release "San Diego and Imperial Counties Community Colleges Partner with Local Companies to Prepare and Launch Students into Good-Paying Middle-Skill Jobs"</a:t>
            </a:r>
          </a:p>
        </p:txBody>
      </p:sp>
    </p:spTree>
    <p:extLst>
      <p:ext uri="{BB962C8B-B14F-4D97-AF65-F5344CB8AC3E}">
        <p14:creationId xmlns:p14="http://schemas.microsoft.com/office/powerpoint/2010/main" val="37502728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descr="Career Education Student Story: Tracy Naputi - Life Sciences &amp; Biotechnology">
            <a:hlinkClick r:id="" action="ppaction://media"/>
            <a:extLst>
              <a:ext uri="{FF2B5EF4-FFF2-40B4-BE49-F238E27FC236}">
                <a16:creationId xmlns:a16="http://schemas.microsoft.com/office/drawing/2014/main" id="{99BB153B-22EC-D2D0-A5EF-00517429D3C3}"/>
              </a:ext>
            </a:extLst>
          </p:cNvPr>
          <p:cNvPicPr>
            <a:picLocks noRot="1" noChangeAspect="1"/>
          </p:cNvPicPr>
          <p:nvPr>
            <a:videoFile r:link="rId1"/>
          </p:nvPr>
        </p:nvPicPr>
        <p:blipFill rotWithShape="1">
          <a:blip r:embed="rId3"/>
          <a:srcRect r="15535" b="4"/>
          <a:stretch/>
        </p:blipFill>
        <p:spPr>
          <a:xfrm>
            <a:off x="0" y="0"/>
            <a:ext cx="11199137" cy="6858000"/>
          </a:xfrm>
          <a:prstGeom prst="rect">
            <a:avLst/>
          </a:prstGeom>
        </p:spPr>
      </p:pic>
      <p:sp>
        <p:nvSpPr>
          <p:cNvPr id="3" name="Text Placeholder 2">
            <a:extLst>
              <a:ext uri="{FF2B5EF4-FFF2-40B4-BE49-F238E27FC236}">
                <a16:creationId xmlns:a16="http://schemas.microsoft.com/office/drawing/2014/main" id="{FDA23D40-BE01-2AFD-F09D-94E957523FAF}"/>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31</a:t>
            </a:fld>
            <a:r>
              <a:rPr lang="en-US" dirty="0"/>
              <a:t> </a:t>
            </a:r>
          </a:p>
        </p:txBody>
      </p:sp>
    </p:spTree>
    <p:extLst>
      <p:ext uri="{BB962C8B-B14F-4D97-AF65-F5344CB8AC3E}">
        <p14:creationId xmlns:p14="http://schemas.microsoft.com/office/powerpoint/2010/main" val="1876340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EC751566-5F28-E468-2AF5-5A9320CA15A2}"/>
              </a:ext>
            </a:extLst>
          </p:cNvPr>
          <p:cNvPicPr>
            <a:picLocks noGrp="1" noChangeAspect="1"/>
          </p:cNvPicPr>
          <p:nvPr>
            <p:ph type="pic" sz="quarter" idx="19"/>
          </p:nvPr>
        </p:nvPicPr>
        <p:blipFill>
          <a:blip r:embed="rId2"/>
          <a:srcRect l="10660" r="10660"/>
          <a:stretch/>
        </p:blipFill>
        <p:spPr>
          <a:xfrm>
            <a:off x="0" y="-4566"/>
            <a:ext cx="6725915" cy="5693332"/>
          </a:xfrm>
        </p:spPr>
      </p:pic>
      <p:sp>
        <p:nvSpPr>
          <p:cNvPr id="2" name="Text Placeholder 1">
            <a:extLst>
              <a:ext uri="{FF2B5EF4-FFF2-40B4-BE49-F238E27FC236}">
                <a16:creationId xmlns:a16="http://schemas.microsoft.com/office/drawing/2014/main" id="{41324DE2-6251-A298-2C85-AD2A30D2F0F6}"/>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32</a:t>
            </a:fld>
            <a:r>
              <a:rPr lang="en-US" dirty="0"/>
              <a:t> </a:t>
            </a:r>
          </a:p>
        </p:txBody>
      </p:sp>
      <p:pic>
        <p:nvPicPr>
          <p:cNvPr id="27" name="Picture Placeholder 26">
            <a:extLst>
              <a:ext uri="{FF2B5EF4-FFF2-40B4-BE49-F238E27FC236}">
                <a16:creationId xmlns:a16="http://schemas.microsoft.com/office/drawing/2014/main" id="{D3CE8F2C-B73B-8BE1-8FFC-6A9E5B4DAA9D}"/>
              </a:ext>
            </a:extLst>
          </p:cNvPr>
          <p:cNvPicPr>
            <a:picLocks noGrp="1" noChangeAspect="1"/>
          </p:cNvPicPr>
          <p:nvPr>
            <p:ph type="pic" sz="quarter" idx="20"/>
          </p:nvPr>
        </p:nvPicPr>
        <p:blipFill rotWithShape="1">
          <a:blip r:embed="rId3"/>
          <a:srcRect t="3837" r="11170" b="29302"/>
          <a:stretch/>
        </p:blipFill>
        <p:spPr>
          <a:xfrm>
            <a:off x="3205509" y="3098851"/>
            <a:ext cx="7476012" cy="3751166"/>
          </a:xfrm>
        </p:spPr>
      </p:pic>
      <p:pic>
        <p:nvPicPr>
          <p:cNvPr id="8" name="Picture Placeholder 7">
            <a:extLst>
              <a:ext uri="{FF2B5EF4-FFF2-40B4-BE49-F238E27FC236}">
                <a16:creationId xmlns:a16="http://schemas.microsoft.com/office/drawing/2014/main" id="{F59F599E-00E4-BF15-E51B-0978BE7304FC}"/>
              </a:ext>
            </a:extLst>
          </p:cNvPr>
          <p:cNvPicPr>
            <a:picLocks noGrp="1" noChangeAspect="1"/>
          </p:cNvPicPr>
          <p:nvPr>
            <p:ph type="pic" sz="quarter" idx="18"/>
          </p:nvPr>
        </p:nvPicPr>
        <p:blipFill rotWithShape="1">
          <a:blip r:embed="rId4"/>
          <a:srcRect l="16230" t="20305" r="30618" b="-53"/>
          <a:stretch/>
        </p:blipFill>
        <p:spPr>
          <a:xfrm>
            <a:off x="4351556" y="0"/>
            <a:ext cx="6850017" cy="6850017"/>
          </a:xfrm>
        </p:spPr>
      </p:pic>
      <p:sp>
        <p:nvSpPr>
          <p:cNvPr id="4" name="Text Placeholder 3">
            <a:extLst>
              <a:ext uri="{FF2B5EF4-FFF2-40B4-BE49-F238E27FC236}">
                <a16:creationId xmlns:a16="http://schemas.microsoft.com/office/drawing/2014/main" id="{436EA075-5CC9-448A-C28C-7B46336C074A}"/>
              </a:ext>
            </a:extLst>
          </p:cNvPr>
          <p:cNvSpPr>
            <a:spLocks noGrp="1"/>
          </p:cNvSpPr>
          <p:nvPr>
            <p:ph type="body" sz="quarter" idx="17"/>
          </p:nvPr>
        </p:nvSpPr>
        <p:spPr>
          <a:xfrm>
            <a:off x="7059382" y="4270739"/>
            <a:ext cx="4133138" cy="1042219"/>
          </a:xfrm>
          <a:solidFill>
            <a:srgbClr val="213166"/>
          </a:solidFill>
        </p:spPr>
        <p:txBody>
          <a:bodyPr>
            <a:normAutofit/>
          </a:bodyPr>
          <a:lstStyle/>
          <a:p>
            <a:pPr algn="ctr"/>
            <a:r>
              <a:rPr lang="en-US" sz="4800" dirty="0">
                <a:solidFill>
                  <a:srgbClr val="F6B31E"/>
                </a:solidFill>
              </a:rPr>
              <a:t>Questions?</a:t>
            </a:r>
          </a:p>
        </p:txBody>
      </p:sp>
    </p:spTree>
    <p:extLst>
      <p:ext uri="{BB962C8B-B14F-4D97-AF65-F5344CB8AC3E}">
        <p14:creationId xmlns:p14="http://schemas.microsoft.com/office/powerpoint/2010/main" val="17720420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a:extLst>
              <a:ext uri="{FF2B5EF4-FFF2-40B4-BE49-F238E27FC236}">
                <a16:creationId xmlns:a16="http://schemas.microsoft.com/office/drawing/2014/main" id="{AB0804CB-A873-C8F9-A4CA-9CA35FF764AE}"/>
              </a:ext>
            </a:extLst>
          </p:cNvPr>
          <p:cNvPicPr>
            <a:picLocks noGrp="1" noChangeAspect="1"/>
          </p:cNvPicPr>
          <p:nvPr>
            <p:ph type="pic" sz="quarter" idx="20"/>
          </p:nvPr>
        </p:nvPicPr>
        <p:blipFill>
          <a:blip r:embed="rId2"/>
          <a:srcRect t="3997" b="3997"/>
          <a:stretch>
            <a:fillRect/>
          </a:stretch>
        </p:blipFill>
        <p:spPr/>
      </p:pic>
      <p:sp>
        <p:nvSpPr>
          <p:cNvPr id="2" name="Text Placeholder 1">
            <a:extLst>
              <a:ext uri="{FF2B5EF4-FFF2-40B4-BE49-F238E27FC236}">
                <a16:creationId xmlns:a16="http://schemas.microsoft.com/office/drawing/2014/main" id="{D65C55E6-A14F-9086-207E-9B87CC123977}"/>
              </a:ext>
            </a:extLst>
          </p:cNvPr>
          <p:cNvSpPr>
            <a:spLocks noGrp="1"/>
          </p:cNvSpPr>
          <p:nvPr>
            <p:ph type="body" sz="quarter" idx="16"/>
          </p:nvPr>
        </p:nvSpPr>
        <p:spPr/>
        <p:txBody>
          <a:bodyPr/>
          <a:lstStyle/>
          <a:p>
            <a:r>
              <a:rPr lang="en-US" dirty="0"/>
              <a:t>SDIC COMMUNITY COLLEGES CAREER EDUCATION | </a:t>
            </a:r>
            <a:fld id="{F9E1211B-B1E1-4143-930F-3AEA01688B01}" type="slidenum">
              <a:rPr lang="en-US" smtClean="0"/>
              <a:pPr/>
              <a:t>33</a:t>
            </a:fld>
            <a:r>
              <a:rPr lang="en-US" dirty="0"/>
              <a:t> </a:t>
            </a:r>
          </a:p>
        </p:txBody>
      </p:sp>
      <p:sp>
        <p:nvSpPr>
          <p:cNvPr id="4" name="Text Placeholder 3">
            <a:extLst>
              <a:ext uri="{FF2B5EF4-FFF2-40B4-BE49-F238E27FC236}">
                <a16:creationId xmlns:a16="http://schemas.microsoft.com/office/drawing/2014/main" id="{8BAC8256-D4BB-1CBB-BE26-B2E90BB7B3D7}"/>
              </a:ext>
            </a:extLst>
          </p:cNvPr>
          <p:cNvSpPr>
            <a:spLocks noGrp="1"/>
          </p:cNvSpPr>
          <p:nvPr>
            <p:ph type="body" sz="quarter" idx="17"/>
          </p:nvPr>
        </p:nvSpPr>
        <p:spPr/>
        <p:txBody>
          <a:bodyPr/>
          <a:lstStyle/>
          <a:p>
            <a:r>
              <a:rPr lang="en-US" dirty="0"/>
              <a:t>THANK YOU!</a:t>
            </a:r>
          </a:p>
        </p:txBody>
      </p:sp>
      <p:sp>
        <p:nvSpPr>
          <p:cNvPr id="3" name="Text Placeholder 2">
            <a:extLst>
              <a:ext uri="{FF2B5EF4-FFF2-40B4-BE49-F238E27FC236}">
                <a16:creationId xmlns:a16="http://schemas.microsoft.com/office/drawing/2014/main" id="{EA9E4053-A839-E6BA-75D4-D721E9FA40FB}"/>
              </a:ext>
            </a:extLst>
          </p:cNvPr>
          <p:cNvSpPr>
            <a:spLocks noGrp="1"/>
          </p:cNvSpPr>
          <p:nvPr>
            <p:ph type="body" sz="quarter" idx="18"/>
          </p:nvPr>
        </p:nvSpPr>
        <p:spPr/>
        <p:txBody>
          <a:bodyPr/>
          <a:lstStyle/>
          <a:p>
            <a:r>
              <a:rPr lang="en-US" dirty="0"/>
              <a:t>LET’S TALK!</a:t>
            </a:r>
          </a:p>
        </p:txBody>
      </p:sp>
      <p:sp>
        <p:nvSpPr>
          <p:cNvPr id="5" name="Text Placeholder 4">
            <a:extLst>
              <a:ext uri="{FF2B5EF4-FFF2-40B4-BE49-F238E27FC236}">
                <a16:creationId xmlns:a16="http://schemas.microsoft.com/office/drawing/2014/main" id="{687765F6-64EF-6E1A-65C3-6FBA482CFF83}"/>
              </a:ext>
            </a:extLst>
          </p:cNvPr>
          <p:cNvSpPr>
            <a:spLocks noGrp="1"/>
          </p:cNvSpPr>
          <p:nvPr>
            <p:ph type="body" sz="quarter" idx="19"/>
          </p:nvPr>
        </p:nvSpPr>
        <p:spPr>
          <a:xfrm>
            <a:off x="7030830" y="5818617"/>
            <a:ext cx="4149933" cy="803983"/>
          </a:xfrm>
        </p:spPr>
        <p:txBody>
          <a:bodyPr/>
          <a:lstStyle/>
          <a:p>
            <a:r>
              <a:rPr lang="en-US" dirty="0"/>
              <a:t>Presenter Name</a:t>
            </a:r>
          </a:p>
          <a:p>
            <a:r>
              <a:rPr lang="en-US" dirty="0"/>
              <a:t>Email Address</a:t>
            </a:r>
          </a:p>
        </p:txBody>
      </p:sp>
    </p:spTree>
    <p:extLst>
      <p:ext uri="{BB962C8B-B14F-4D97-AF65-F5344CB8AC3E}">
        <p14:creationId xmlns:p14="http://schemas.microsoft.com/office/powerpoint/2010/main" val="32604839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10624</TotalTime>
  <Words>1911</Words>
  <Application>Microsoft Office PowerPoint</Application>
  <PresentationFormat>Widescreen</PresentationFormat>
  <Paragraphs>245</Paragraphs>
  <Slides>33</Slides>
  <Notes>4</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Arial</vt:lpstr>
      <vt:lpstr>Calibri</vt:lpstr>
      <vt:lpstr>Calibri Light</vt:lpstr>
      <vt:lpstr>Open Sans</vt:lpstr>
      <vt:lpstr>Open Sans ExtraBold</vt:lpstr>
      <vt:lpstr>Open Sans Light</vt:lpstr>
      <vt:lpstr>Open Sans SemiBold</vt:lpstr>
      <vt:lpstr>Wingdings</vt:lpstr>
      <vt:lpstr>Office Theme</vt:lpstr>
      <vt:lpstr>How organizations  can support  CAREER SUCCESS,  TALENT DEVELOPMENT and ECONOMIC  GROWTH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Berglund</dc:creator>
  <cp:lastModifiedBy>Stephanie Bradley</cp:lastModifiedBy>
  <cp:revision>139</cp:revision>
  <dcterms:created xsi:type="dcterms:W3CDTF">2022-05-11T17:21:59Z</dcterms:created>
  <dcterms:modified xsi:type="dcterms:W3CDTF">2024-12-23T18:48:09Z</dcterms:modified>
</cp:coreProperties>
</file>