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handoutMasterIdLst>
    <p:handoutMasterId r:id="rId13"/>
  </p:handoutMasterIdLst>
  <p:sldIdLst>
    <p:sldId id="256" r:id="rId2"/>
    <p:sldId id="312" r:id="rId3"/>
    <p:sldId id="305" r:id="rId4"/>
    <p:sldId id="306" r:id="rId5"/>
    <p:sldId id="311" r:id="rId6"/>
    <p:sldId id="308" r:id="rId7"/>
    <p:sldId id="309" r:id="rId8"/>
    <p:sldId id="310" r:id="rId9"/>
    <p:sldId id="298" r:id="rId10"/>
    <p:sldId id="264" r:id="rId11"/>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365"/>
    <a:srgbClr val="F6B336"/>
    <a:srgbClr val="050A2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747" autoAdjust="0"/>
  </p:normalViewPr>
  <p:slideViewPr>
    <p:cSldViewPr snapToGrid="0" snapToObjects="1" showGuides="1">
      <p:cViewPr varScale="1">
        <p:scale>
          <a:sx n="58" d="100"/>
          <a:sy n="58" d="100"/>
        </p:scale>
        <p:origin x="108" y="14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17" tIns="46058" rIns="92117" bIns="46058" rtlCol="0"/>
          <a:lstStyle>
            <a:lvl1pPr algn="l">
              <a:defRPr sz="1200"/>
            </a:lvl1pPr>
          </a:lstStyle>
          <a:p>
            <a:endParaRPr lang="en-US"/>
          </a:p>
        </p:txBody>
      </p:sp>
      <p:sp>
        <p:nvSpPr>
          <p:cNvPr id="3" name="Date Placeholder 2"/>
          <p:cNvSpPr>
            <a:spLocks noGrp="1"/>
          </p:cNvSpPr>
          <p:nvPr>
            <p:ph type="dt" sz="quarter" idx="1"/>
          </p:nvPr>
        </p:nvSpPr>
        <p:spPr>
          <a:xfrm>
            <a:off x="3971172" y="0"/>
            <a:ext cx="3037627" cy="466578"/>
          </a:xfrm>
          <a:prstGeom prst="rect">
            <a:avLst/>
          </a:prstGeom>
        </p:spPr>
        <p:txBody>
          <a:bodyPr vert="horz" lIns="92117" tIns="46058" rIns="92117" bIns="46058" rtlCol="0"/>
          <a:lstStyle>
            <a:lvl1pPr algn="r">
              <a:defRPr sz="1200"/>
            </a:lvl1pPr>
          </a:lstStyle>
          <a:p>
            <a:fld id="{AAEFA3F3-2C01-4A84-BC8B-DE3EDC3DABBB}" type="datetimeFigureOut">
              <a:rPr lang="en-US" smtClean="0"/>
              <a:t>11/12/2019</a:t>
            </a:fld>
            <a:endParaRPr lang="en-US"/>
          </a:p>
        </p:txBody>
      </p:sp>
      <p:sp>
        <p:nvSpPr>
          <p:cNvPr id="4" name="Footer Placeholder 3"/>
          <p:cNvSpPr>
            <a:spLocks noGrp="1"/>
          </p:cNvSpPr>
          <p:nvPr>
            <p:ph type="ftr" sz="quarter" idx="2"/>
          </p:nvPr>
        </p:nvSpPr>
        <p:spPr>
          <a:xfrm>
            <a:off x="0" y="8829822"/>
            <a:ext cx="3037627" cy="466578"/>
          </a:xfrm>
          <a:prstGeom prst="rect">
            <a:avLst/>
          </a:prstGeom>
        </p:spPr>
        <p:txBody>
          <a:bodyPr vert="horz" lIns="92117" tIns="46058" rIns="92117" bIns="46058" rtlCol="0" anchor="b"/>
          <a:lstStyle>
            <a:lvl1pPr algn="l">
              <a:defRPr sz="1200"/>
            </a:lvl1pPr>
          </a:lstStyle>
          <a:p>
            <a:endParaRPr lang="en-US"/>
          </a:p>
        </p:txBody>
      </p:sp>
      <p:sp>
        <p:nvSpPr>
          <p:cNvPr id="5" name="Slide Number Placeholder 4"/>
          <p:cNvSpPr>
            <a:spLocks noGrp="1"/>
          </p:cNvSpPr>
          <p:nvPr>
            <p:ph type="sldNum" sz="quarter" idx="3"/>
          </p:nvPr>
        </p:nvSpPr>
        <p:spPr>
          <a:xfrm>
            <a:off x="3971172" y="8829822"/>
            <a:ext cx="3037627" cy="466578"/>
          </a:xfrm>
          <a:prstGeom prst="rect">
            <a:avLst/>
          </a:prstGeom>
        </p:spPr>
        <p:txBody>
          <a:bodyPr vert="horz" lIns="92117" tIns="46058" rIns="92117" bIns="46058" rtlCol="0" anchor="b"/>
          <a:lstStyle>
            <a:lvl1pPr algn="r">
              <a:defRPr sz="1200"/>
            </a:lvl1pPr>
          </a:lstStyle>
          <a:p>
            <a:fld id="{FAAFF88A-9392-4856-92C3-7C8D2832F124}" type="slidenum">
              <a:rPr lang="en-US" smtClean="0"/>
              <a:t>‹#›</a:t>
            </a:fld>
            <a:endParaRPr lang="en-US"/>
          </a:p>
        </p:txBody>
      </p:sp>
    </p:spTree>
    <p:extLst>
      <p:ext uri="{BB962C8B-B14F-4D97-AF65-F5344CB8AC3E}">
        <p14:creationId xmlns:p14="http://schemas.microsoft.com/office/powerpoint/2010/main" val="37700552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6" tIns="46588" rIns="93176" bIns="46588"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76" tIns="46588" rIns="93176" bIns="46588" rtlCol="0"/>
          <a:lstStyle>
            <a:lvl1pPr algn="r" eaLnBrk="1" fontAlgn="auto" hangingPunct="1">
              <a:spcBef>
                <a:spcPts val="0"/>
              </a:spcBef>
              <a:spcAft>
                <a:spcPts val="0"/>
              </a:spcAft>
              <a:defRPr sz="1200" smtClean="0">
                <a:latin typeface="+mn-lt"/>
              </a:defRPr>
            </a:lvl1pPr>
          </a:lstStyle>
          <a:p>
            <a:pPr>
              <a:defRPr/>
            </a:pPr>
            <a:fld id="{D4104B9C-4873-8246-99A6-238990729650}" type="datetimeFigureOut">
              <a:rPr lang="en-US"/>
              <a:pPr>
                <a:defRPr/>
              </a:pPr>
              <a:t>11/12/2019</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pPr lvl="0"/>
            <a:endParaRPr lang="en-US" noProof="0"/>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76" tIns="46588" rIns="93176" bIns="46588"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3176" tIns="46588" rIns="93176" bIns="46588"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76" tIns="46588" rIns="93176" bIns="46588" rtlCol="0" anchor="b"/>
          <a:lstStyle>
            <a:lvl1pPr algn="r" eaLnBrk="1" fontAlgn="auto" hangingPunct="1">
              <a:spcBef>
                <a:spcPts val="0"/>
              </a:spcBef>
              <a:spcAft>
                <a:spcPts val="0"/>
              </a:spcAft>
              <a:defRPr sz="1200" smtClean="0">
                <a:latin typeface="+mn-lt"/>
              </a:defRPr>
            </a:lvl1pPr>
          </a:lstStyle>
          <a:p>
            <a:pPr>
              <a:defRPr/>
            </a:pPr>
            <a:fld id="{0B892A95-155E-B648-AE3E-A7ADE69FDF59}" type="slidenum">
              <a:rPr lang="en-US"/>
              <a:pPr>
                <a:defRPr/>
              </a:pPr>
              <a:t>‹#›</a:t>
            </a:fld>
            <a:endParaRPr lang="en-US"/>
          </a:p>
        </p:txBody>
      </p:sp>
    </p:spTree>
    <p:extLst>
      <p:ext uri="{BB962C8B-B14F-4D97-AF65-F5344CB8AC3E}">
        <p14:creationId xmlns:p14="http://schemas.microsoft.com/office/powerpoint/2010/main" val="4852479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1</a:t>
            </a:fld>
            <a:endParaRPr lang="en-US"/>
          </a:p>
        </p:txBody>
      </p:sp>
    </p:spTree>
    <p:extLst>
      <p:ext uri="{BB962C8B-B14F-4D97-AF65-F5344CB8AC3E}">
        <p14:creationId xmlns:p14="http://schemas.microsoft.com/office/powerpoint/2010/main" val="3855035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10</a:t>
            </a:fld>
            <a:endParaRPr lang="en-US"/>
          </a:p>
        </p:txBody>
      </p:sp>
    </p:spTree>
    <p:extLst>
      <p:ext uri="{BB962C8B-B14F-4D97-AF65-F5344CB8AC3E}">
        <p14:creationId xmlns:p14="http://schemas.microsoft.com/office/powerpoint/2010/main" val="7610431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99013" y="0"/>
            <a:ext cx="739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549054" y="-9144"/>
            <a:ext cx="6647688" cy="6867144"/>
          </a:xfrm>
          <a:prstGeom prst="rect">
            <a:avLst/>
          </a:prstGeom>
          <a:gradFill>
            <a:gsLst>
              <a:gs pos="39000">
                <a:srgbClr val="000000">
                  <a:alpha val="0"/>
                </a:srgb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8">
            <a:extLst>
              <a:ext uri="{FF2B5EF4-FFF2-40B4-BE49-F238E27FC236}">
                <a16:creationId xmlns:a16="http://schemas.microsoft.com/office/drawing/2014/main" id="{0255480D-D70B-E34E-8F9B-79742A411807}"/>
              </a:ext>
            </a:extLst>
          </p:cNvPr>
          <p:cNvPicPr>
            <a:picLocks noChangeAspect="1"/>
          </p:cNvPicPr>
          <p:nvPr userDrawn="1"/>
        </p:nvPicPr>
        <p:blipFill>
          <a:blip r:embed="rId3"/>
          <a:stretch>
            <a:fillRect/>
          </a:stretch>
        </p:blipFill>
        <p:spPr>
          <a:xfrm>
            <a:off x="5649838" y="5455775"/>
            <a:ext cx="4449806" cy="814754"/>
          </a:xfrm>
          <a:prstGeom prst="rect">
            <a:avLst/>
          </a:prstGeom>
        </p:spPr>
      </p:pic>
      <p:pic>
        <p:nvPicPr>
          <p:cNvPr id="7" name="Picture 5"/>
          <p:cNvPicPr>
            <a:picLocks noChangeAspect="1"/>
          </p:cNvPicPr>
          <p:nvPr/>
        </p:nvPicPr>
        <p:blipFill>
          <a:blip r:embed="rId4" cstate="screen">
            <a:extLst>
              <a:ext uri="{28A0092B-C50C-407E-A947-70E740481C1C}">
                <a14:useLocalDpi xmlns:a14="http://schemas.microsoft.com/office/drawing/2010/main"/>
              </a:ext>
            </a:extLst>
          </a:blip>
          <a:srcRect l="34508" t="262" b="922"/>
          <a:stretch>
            <a:fillRect/>
          </a:stretch>
        </p:blipFill>
        <p:spPr bwMode="auto">
          <a:xfrm>
            <a:off x="-11113"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Placeholder 1"/>
          <p:cNvSpPr>
            <a:spLocks noGrp="1"/>
          </p:cNvSpPr>
          <p:nvPr>
            <p:ph type="title"/>
          </p:nvPr>
        </p:nvSpPr>
        <p:spPr>
          <a:xfrm>
            <a:off x="695178" y="1684023"/>
            <a:ext cx="5028965" cy="2078204"/>
          </a:xfrm>
          <a:prstGeom prst="rect">
            <a:avLst/>
          </a:prstGeom>
        </p:spPr>
        <p:txBody>
          <a:bodyPr rtlCol="0" anchor="b">
            <a:noAutofit/>
          </a:bodyPr>
          <a:lstStyle>
            <a:lvl1pPr>
              <a:lnSpc>
                <a:spcPct val="80000"/>
              </a:lnSpc>
              <a:defRPr lang="en-US" b="1" i="0" smtClean="0">
                <a:effectLst/>
              </a:defRPr>
            </a:lvl1pPr>
          </a:lstStyle>
          <a:p>
            <a:r>
              <a:rPr lang="en-US"/>
              <a:t>Click to edit Master title style</a:t>
            </a:r>
            <a:endParaRPr lang="en-US" dirty="0"/>
          </a:p>
        </p:txBody>
      </p:sp>
      <p:sp>
        <p:nvSpPr>
          <p:cNvPr id="17" name="Text Placeholder 2"/>
          <p:cNvSpPr>
            <a:spLocks noGrp="1"/>
          </p:cNvSpPr>
          <p:nvPr>
            <p:ph type="body" idx="1"/>
          </p:nvPr>
        </p:nvSpPr>
        <p:spPr>
          <a:xfrm>
            <a:off x="695179" y="3762228"/>
            <a:ext cx="4693920" cy="1362455"/>
          </a:xfrm>
        </p:spPr>
        <p:txBody>
          <a:bodyPr>
            <a:noAutofit/>
          </a:bodyPr>
          <a:lstStyle>
            <a:lvl1pPr marL="0" indent="0">
              <a:buNone/>
              <a:defRPr lang="en-US"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Text Placeholder 2"/>
          <p:cNvSpPr>
            <a:spLocks noGrp="1"/>
          </p:cNvSpPr>
          <p:nvPr>
            <p:ph type="body" idx="10"/>
          </p:nvPr>
        </p:nvSpPr>
        <p:spPr>
          <a:xfrm>
            <a:off x="695179" y="1199128"/>
            <a:ext cx="4693920" cy="309371"/>
          </a:xfrm>
        </p:spPr>
        <p:txBody>
          <a:bodyPr anchor="ctr">
            <a:noAutofit/>
          </a:bodyPr>
          <a:lstStyle>
            <a:lvl1pPr marL="0" indent="0">
              <a:buNone/>
              <a:defRPr lang="en-US" sz="1400"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67106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C / Section Divider Slide">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65625" y="-42863"/>
            <a:ext cx="7916863" cy="61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5"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B1BBB752-848C-4645-A092-7780F4CBCDCA}" type="slidenum">
              <a:rPr lang="en-US"/>
              <a:pPr>
                <a:defRPr/>
              </a:pPr>
              <a:t>‹#›</a:t>
            </a:fld>
            <a:endParaRPr lang="en-US" dirty="0"/>
          </a:p>
        </p:txBody>
      </p:sp>
      <p:pic>
        <p:nvPicPr>
          <p:cNvPr id="11" name="Picture 10">
            <a:extLst>
              <a:ext uri="{FF2B5EF4-FFF2-40B4-BE49-F238E27FC236}">
                <a16:creationId xmlns:a16="http://schemas.microsoft.com/office/drawing/2014/main" id="{BE01D75A-F6EF-8948-BB78-7C71D831867B}"/>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917187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C / Section Divider Slide 2">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18000" y="-38100"/>
            <a:ext cx="789940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6"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1" name="Picture 10">
            <a:extLst>
              <a:ext uri="{FF2B5EF4-FFF2-40B4-BE49-F238E27FC236}">
                <a16:creationId xmlns:a16="http://schemas.microsoft.com/office/drawing/2014/main" id="{D432BBCE-E2A4-2E46-8D54-7115B28CBD25}"/>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527282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C / Section Divider Slide 3">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656" y="-91440"/>
            <a:ext cx="7802824" cy="6258560"/>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a:extLst>
              <a:ext uri="{FF2B5EF4-FFF2-40B4-BE49-F238E27FC236}">
                <a16:creationId xmlns:a16="http://schemas.microsoft.com/office/drawing/2014/main" id="{6E238AD3-9BCC-A942-A579-D243750BFA0D}"/>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1943602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C / Section Divider Slide 4">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r="-32"/>
          <a:stretch/>
        </p:blipFill>
        <p:spPr>
          <a:xfrm>
            <a:off x="4170209" y="-84841"/>
            <a:ext cx="8075209" cy="6249972"/>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a:extLst>
              <a:ext uri="{FF2B5EF4-FFF2-40B4-BE49-F238E27FC236}">
                <a16:creationId xmlns:a16="http://schemas.microsoft.com/office/drawing/2014/main" id="{1AE55247-A6E0-C540-9A01-D84481859882}"/>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1926820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C / Section Divider Slide 5">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759201" y="-84840"/>
            <a:ext cx="8580486" cy="6287678"/>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a:extLst>
              <a:ext uri="{FF2B5EF4-FFF2-40B4-BE49-F238E27FC236}">
                <a16:creationId xmlns:a16="http://schemas.microsoft.com/office/drawing/2014/main" id="{28BC0285-44B4-DF48-B918-453B4FA9EC68}"/>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770847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lf-Page Content 1">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l="47971" t="262" r="2" b="922"/>
          <a:stretch>
            <a:fillRect/>
          </a:stretch>
        </p:blipFill>
        <p:spPr bwMode="auto">
          <a:xfrm>
            <a:off x="-4763" y="-9525"/>
            <a:ext cx="566896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4" name="Content Placeholder 3"/>
          <p:cNvSpPr>
            <a:spLocks noGrp="1"/>
          </p:cNvSpPr>
          <p:nvPr>
            <p:ph sz="half" idx="2"/>
          </p:nvPr>
        </p:nvSpPr>
        <p:spPr>
          <a:xfrm>
            <a:off x="457201" y="419100"/>
            <a:ext cx="3860799" cy="5181600"/>
          </a:xfrm>
        </p:spPr>
        <p:txBody>
          <a:bodyPr/>
          <a:lstStyle>
            <a:lvl1pPr>
              <a:defRPr>
                <a:solidFill>
                  <a:srgbClr val="223365"/>
                </a:solidFill>
              </a:defRPr>
            </a:lvl1pPr>
            <a:lvl2pPr>
              <a:defRPr>
                <a:solidFill>
                  <a:srgbClr val="223365"/>
                </a:solidFill>
              </a:defRPr>
            </a:lvl2pPr>
            <a:lvl3pPr>
              <a:defRPr>
                <a:solidFill>
                  <a:srgbClr val="223365"/>
                </a:solidFill>
              </a:defRPr>
            </a:lvl3pPr>
            <a:lvl4pPr>
              <a:defRPr>
                <a:solidFill>
                  <a:srgbClr val="223365"/>
                </a:solidFill>
              </a:defRPr>
            </a:lvl4pPr>
            <a:lvl5pPr>
              <a:defRPr>
                <a:solidFill>
                  <a:srgbClr val="22336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p:cNvSpPr>
            <a:spLocks noGrp="1"/>
          </p:cNvSpPr>
          <p:nvPr>
            <p:ph idx="1"/>
          </p:nvPr>
        </p:nvSpPr>
        <p:spPr>
          <a:xfrm>
            <a:off x="6096000" y="419101"/>
            <a:ext cx="5600700" cy="5181599"/>
          </a:xfrm>
        </p:spPr>
        <p:txBody>
          <a:bodyPr/>
          <a:lstStyle>
            <a:lvl1pPr>
              <a:defRPr sz="3200">
                <a:solidFill>
                  <a:srgbClr val="223365"/>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p:txBody>
      </p:sp>
      <p:sp>
        <p:nvSpPr>
          <p:cNvPr id="9"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D1769457-DFFA-2241-B6E9-EE4A7E1967B4}" type="slidenum">
              <a:rPr lang="en-US"/>
              <a:pPr>
                <a:defRPr/>
              </a:pPr>
              <a:t>‹#›</a:t>
            </a:fld>
            <a:endParaRPr lang="en-US" dirty="0"/>
          </a:p>
        </p:txBody>
      </p:sp>
      <p:pic>
        <p:nvPicPr>
          <p:cNvPr id="10" name="Picture 9">
            <a:extLst>
              <a:ext uri="{FF2B5EF4-FFF2-40B4-BE49-F238E27FC236}">
                <a16:creationId xmlns:a16="http://schemas.microsoft.com/office/drawing/2014/main" id="{B3FB30DC-3DC8-D440-9134-8676ED82DE09}"/>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1519113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f-Page Content 2">
    <p:spTree>
      <p:nvGrpSpPr>
        <p:cNvPr id="1" name=""/>
        <p:cNvGrpSpPr/>
        <p:nvPr/>
      </p:nvGrpSpPr>
      <p:grpSpPr>
        <a:xfrm>
          <a:off x="0" y="0"/>
          <a:ext cx="0" cy="0"/>
          <a:chOff x="0" y="0"/>
          <a:chExt cx="0" cy="0"/>
        </a:xfrm>
      </p:grpSpPr>
      <p:sp>
        <p:nvSpPr>
          <p:cNvPr id="4" name="Rectangle 3"/>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cxnSp>
        <p:nvCxnSpPr>
          <p:cNvPr id="7" name="Straight Connector 6"/>
          <p:cNvCxnSpPr/>
          <p:nvPr/>
        </p:nvCxnSpPr>
        <p:spPr>
          <a:xfrm>
            <a:off x="5580063" y="419100"/>
            <a:ext cx="0" cy="5181600"/>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419100"/>
            <a:ext cx="4665133"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2"/>
          <p:cNvSpPr>
            <a:spLocks noGrp="1"/>
          </p:cNvSpPr>
          <p:nvPr>
            <p:ph idx="10"/>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Slide Number Placeholder 5"/>
          <p:cNvSpPr>
            <a:spLocks noGrp="1"/>
          </p:cNvSpPr>
          <p:nvPr>
            <p:ph type="sldNum" sz="quarter" idx="11"/>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8959223E-3511-DA41-B47D-203E6B542F41}" type="slidenum">
              <a:rPr lang="en-US"/>
              <a:pPr>
                <a:defRPr/>
              </a:pPr>
              <a:t>‹#›</a:t>
            </a:fld>
            <a:endParaRPr lang="en-US" dirty="0"/>
          </a:p>
        </p:txBody>
      </p:sp>
      <p:pic>
        <p:nvPicPr>
          <p:cNvPr id="9" name="Picture 8">
            <a:extLst>
              <a:ext uri="{FF2B5EF4-FFF2-40B4-BE49-F238E27FC236}">
                <a16:creationId xmlns:a16="http://schemas.microsoft.com/office/drawing/2014/main" id="{789D9811-9A54-B440-8C7D-9D7B06C90F8F}"/>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441173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Full-Page Content 1">
    <p:spTree>
      <p:nvGrpSpPr>
        <p:cNvPr id="1" name=""/>
        <p:cNvGrpSpPr/>
        <p:nvPr/>
      </p:nvGrpSpPr>
      <p:grpSpPr>
        <a:xfrm>
          <a:off x="0" y="0"/>
          <a:ext cx="0" cy="0"/>
          <a:chOff x="0" y="0"/>
          <a:chExt cx="0" cy="0"/>
        </a:xfrm>
      </p:grpSpPr>
      <p:sp>
        <p:nvSpPr>
          <p:cNvPr id="4" name="Rectangle 3"/>
          <p:cNvSpPr/>
          <p:nvPr/>
        </p:nvSpPr>
        <p:spPr>
          <a:xfrm>
            <a:off x="-9525" y="0"/>
            <a:ext cx="12201525" cy="1257300"/>
          </a:xfrm>
          <a:prstGeom prst="rect">
            <a:avLst/>
          </a:prstGeom>
          <a:solidFill>
            <a:srgbClr val="F6B3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2" name="Title 1"/>
          <p:cNvSpPr>
            <a:spLocks noGrp="1"/>
          </p:cNvSpPr>
          <p:nvPr>
            <p:ph type="title"/>
          </p:nvPr>
        </p:nvSpPr>
        <p:spPr>
          <a:xfrm>
            <a:off x="457200" y="0"/>
            <a:ext cx="11239500"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466344" y="1615873"/>
            <a:ext cx="11230356" cy="3984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pic>
        <p:nvPicPr>
          <p:cNvPr id="9" name="Picture 8">
            <a:extLst>
              <a:ext uri="{FF2B5EF4-FFF2-40B4-BE49-F238E27FC236}">
                <a16:creationId xmlns:a16="http://schemas.microsoft.com/office/drawing/2014/main" id="{C107E816-09E5-534A-8439-9FD769581ED8}"/>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313196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Page Content 2">
    <p:spTree>
      <p:nvGrpSpPr>
        <p:cNvPr id="1" name=""/>
        <p:cNvGrpSpPr/>
        <p:nvPr/>
      </p:nvGrpSpPr>
      <p:grpSpPr>
        <a:xfrm>
          <a:off x="0" y="0"/>
          <a:ext cx="0" cy="0"/>
          <a:chOff x="0" y="0"/>
          <a:chExt cx="0" cy="0"/>
        </a:xfrm>
      </p:grpSpPr>
      <p:sp>
        <p:nvSpPr>
          <p:cNvPr id="4" name="Rectangle 3"/>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cxnSp>
        <p:nvCxnSpPr>
          <p:cNvPr id="7" name="Straight Connector 6"/>
          <p:cNvCxnSpPr/>
          <p:nvPr/>
        </p:nvCxnSpPr>
        <p:spPr>
          <a:xfrm>
            <a:off x="550863" y="1077913"/>
            <a:ext cx="11145837" cy="22225"/>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10515600" cy="1325563"/>
          </a:xfrm>
        </p:spPr>
        <p:txBody>
          <a:bodyPr/>
          <a:lstStyle/>
          <a:p>
            <a:r>
              <a:rPr lang="en-US"/>
              <a:t>Click to edit Master title style</a:t>
            </a:r>
            <a:endParaRPr lang="en-US" dirty="0"/>
          </a:p>
        </p:txBody>
      </p:sp>
      <p:sp>
        <p:nvSpPr>
          <p:cNvPr id="22" name="Content Placeholder 2"/>
          <p:cNvSpPr>
            <a:spLocks noGrp="1"/>
          </p:cNvSpPr>
          <p:nvPr>
            <p:ph idx="1"/>
          </p:nvPr>
        </p:nvSpPr>
        <p:spPr>
          <a:xfrm>
            <a:off x="457200" y="1527049"/>
            <a:ext cx="11239500" cy="407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A25341F6-B81C-BF41-8EC2-A238EACD2BBF}" type="slidenum">
              <a:rPr lang="en-US"/>
              <a:pPr>
                <a:defRPr/>
              </a:pPr>
              <a:t>‹#›</a:t>
            </a:fld>
            <a:endParaRPr lang="en-US" dirty="0"/>
          </a:p>
        </p:txBody>
      </p:sp>
      <p:pic>
        <p:nvPicPr>
          <p:cNvPr id="9" name="Picture 8">
            <a:extLst>
              <a:ext uri="{FF2B5EF4-FFF2-40B4-BE49-F238E27FC236}">
                <a16:creationId xmlns:a16="http://schemas.microsoft.com/office/drawing/2014/main" id="{45A357CA-3D4C-174C-93F3-6B0C247489AA}"/>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27753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Layout With Footer">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Rectangle 2"/>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5"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A3F663D7-D47D-774A-BFCE-852AE848D413}" type="slidenum">
              <a:rPr lang="en-US"/>
              <a:pPr>
                <a:defRPr/>
              </a:pPr>
              <a:t>‹#›</a:t>
            </a:fld>
            <a:endParaRPr lang="en-US" dirty="0"/>
          </a:p>
        </p:txBody>
      </p:sp>
      <p:pic>
        <p:nvPicPr>
          <p:cNvPr id="6" name="Picture 5">
            <a:extLst>
              <a:ext uri="{FF2B5EF4-FFF2-40B4-BE49-F238E27FC236}">
                <a16:creationId xmlns:a16="http://schemas.microsoft.com/office/drawing/2014/main" id="{E181CF89-7008-734B-833C-A8767CFE8C36}"/>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404148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62025" y="0"/>
            <a:ext cx="13722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249238"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547688" y="2836863"/>
            <a:ext cx="3065462" cy="0"/>
          </a:xfrm>
          <a:prstGeom prst="line">
            <a:avLst/>
          </a:prstGeom>
          <a:ln w="19050">
            <a:solidFill>
              <a:srgbClr val="223365"/>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userDrawn="1"/>
        </p:nvSpPr>
        <p:spPr>
          <a:xfrm>
            <a:off x="441016" y="2126814"/>
            <a:ext cx="4114800" cy="769441"/>
          </a:xfrm>
          <a:prstGeom prst="rect">
            <a:avLst/>
          </a:prstGeom>
          <a:noFill/>
        </p:spPr>
        <p:txBody>
          <a:bodyPr wrap="square" rtlCol="0">
            <a:spAutoFit/>
          </a:bodyPr>
          <a:lstStyle/>
          <a:p>
            <a:r>
              <a:rPr lang="en-US" sz="4400" b="1" i="0" dirty="0">
                <a:solidFill>
                  <a:srgbClr val="223365"/>
                </a:solidFill>
                <a:latin typeface="Trebuchet MS" charset="0"/>
                <a:ea typeface="Trebuchet MS" charset="0"/>
                <a:cs typeface="Trebuchet MS" charset="0"/>
              </a:rPr>
              <a:t>THANK YOU</a:t>
            </a:r>
          </a:p>
        </p:txBody>
      </p:sp>
      <p:pic>
        <p:nvPicPr>
          <p:cNvPr id="12" name="Picture 11">
            <a:extLst>
              <a:ext uri="{FF2B5EF4-FFF2-40B4-BE49-F238E27FC236}">
                <a16:creationId xmlns:a16="http://schemas.microsoft.com/office/drawing/2014/main" id="{BFD06666-CA9E-AC42-B3B3-AEAA3D01D56D}"/>
              </a:ext>
            </a:extLst>
          </p:cNvPr>
          <p:cNvPicPr>
            <a:picLocks noChangeAspect="1"/>
          </p:cNvPicPr>
          <p:nvPr userDrawn="1"/>
        </p:nvPicPr>
        <p:blipFill>
          <a:blip r:embed="rId4"/>
          <a:stretch>
            <a:fillRect/>
          </a:stretch>
        </p:blipFill>
        <p:spPr>
          <a:xfrm>
            <a:off x="-249238" y="4828766"/>
            <a:ext cx="3627747" cy="745356"/>
          </a:xfrm>
          <a:prstGeom prst="rect">
            <a:avLst/>
          </a:prstGeom>
        </p:spPr>
      </p:pic>
    </p:spTree>
    <p:extLst>
      <p:ext uri="{BB962C8B-B14F-4D97-AF65-F5344CB8AC3E}">
        <p14:creationId xmlns:p14="http://schemas.microsoft.com/office/powerpoint/2010/main" val="168761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branded Title Slide">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99013" y="0"/>
            <a:ext cx="739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549054" y="-9144"/>
            <a:ext cx="6647688" cy="6867144"/>
          </a:xfrm>
          <a:prstGeom prst="rect">
            <a:avLst/>
          </a:prstGeom>
          <a:gradFill>
            <a:gsLst>
              <a:gs pos="39000">
                <a:srgbClr val="000000">
                  <a:alpha val="0"/>
                </a:srgb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Picture 5"/>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11113"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p:nvCxnSpPr>
        <p:spPr>
          <a:xfrm>
            <a:off x="9431338" y="5600700"/>
            <a:ext cx="0" cy="1046163"/>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p:nvPr>
        </p:nvSpPr>
        <p:spPr>
          <a:xfrm>
            <a:off x="695178" y="1684023"/>
            <a:ext cx="5028965" cy="2078204"/>
          </a:xfrm>
          <a:prstGeom prst="rect">
            <a:avLst/>
          </a:prstGeom>
        </p:spPr>
        <p:txBody>
          <a:bodyPr rtlCol="0" anchor="b">
            <a:noAutofit/>
          </a:bodyPr>
          <a:lstStyle>
            <a:lvl1pPr>
              <a:lnSpc>
                <a:spcPct val="80000"/>
              </a:lnSpc>
              <a:defRPr lang="en-US" b="1" i="0" smtClean="0">
                <a:effectLst/>
              </a:defRPr>
            </a:lvl1pPr>
          </a:lstStyle>
          <a:p>
            <a:r>
              <a:rPr lang="en-US"/>
              <a:t>Click to edit Master title style</a:t>
            </a:r>
            <a:endParaRPr lang="en-US" dirty="0"/>
          </a:p>
        </p:txBody>
      </p:sp>
      <p:sp>
        <p:nvSpPr>
          <p:cNvPr id="8" name="Text Placeholder 2"/>
          <p:cNvSpPr>
            <a:spLocks noGrp="1"/>
          </p:cNvSpPr>
          <p:nvPr>
            <p:ph type="body" idx="1"/>
          </p:nvPr>
        </p:nvSpPr>
        <p:spPr>
          <a:xfrm>
            <a:off x="695179" y="3762228"/>
            <a:ext cx="4693920" cy="1362455"/>
          </a:xfrm>
        </p:spPr>
        <p:txBody>
          <a:bodyPr>
            <a:noAutofit/>
          </a:bodyPr>
          <a:lstStyle>
            <a:lvl1pPr marL="0" indent="0">
              <a:buNone/>
              <a:defRPr lang="en-US"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Text Placeholder 2"/>
          <p:cNvSpPr>
            <a:spLocks noGrp="1"/>
          </p:cNvSpPr>
          <p:nvPr>
            <p:ph type="body" idx="10"/>
          </p:nvPr>
        </p:nvSpPr>
        <p:spPr>
          <a:xfrm>
            <a:off x="695179" y="1199128"/>
            <a:ext cx="4693920" cy="309371"/>
          </a:xfrm>
        </p:spPr>
        <p:txBody>
          <a:bodyPr anchor="ctr">
            <a:noAutofit/>
          </a:bodyPr>
          <a:lstStyle>
            <a:lvl1pPr marL="0" indent="0">
              <a:buNone/>
              <a:defRPr lang="en-US" sz="1400"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4" name="Picture 13">
            <a:extLst>
              <a:ext uri="{FF2B5EF4-FFF2-40B4-BE49-F238E27FC236}">
                <a16:creationId xmlns:a16="http://schemas.microsoft.com/office/drawing/2014/main" id="{C46A6098-6AE5-C547-AAA8-6A296EC18E79}"/>
              </a:ext>
            </a:extLst>
          </p:cNvPr>
          <p:cNvPicPr>
            <a:picLocks noChangeAspect="1"/>
          </p:cNvPicPr>
          <p:nvPr userDrawn="1"/>
        </p:nvPicPr>
        <p:blipFill>
          <a:blip r:embed="rId4"/>
          <a:stretch>
            <a:fillRect/>
          </a:stretch>
        </p:blipFill>
        <p:spPr>
          <a:xfrm>
            <a:off x="6636380" y="5964617"/>
            <a:ext cx="2419937" cy="318328"/>
          </a:xfrm>
          <a:prstGeom prst="rect">
            <a:avLst/>
          </a:prstGeom>
        </p:spPr>
      </p:pic>
    </p:spTree>
    <p:extLst>
      <p:ext uri="{BB962C8B-B14F-4D97-AF65-F5344CB8AC3E}">
        <p14:creationId xmlns:p14="http://schemas.microsoft.com/office/powerpoint/2010/main" val="1619196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branded TOC / Section Divider Co-branded TOC / Section Divider Slide">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365625" y="-42863"/>
            <a:ext cx="7916863" cy="61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4"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5" name="Straight Connector 14"/>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BBF9E0B-3E7E-9544-B29B-C0EDABC66075}"/>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747929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2">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318000" y="-38100"/>
            <a:ext cx="789940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1" name="Straight Connector 10">
            <a:extLst>
              <a:ext uri="{FF2B5EF4-FFF2-40B4-BE49-F238E27FC236}">
                <a16:creationId xmlns:a16="http://schemas.microsoft.com/office/drawing/2014/main" id="{B83EC65C-E7A5-9D4B-9096-7EA9DEAD3EC2}"/>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31263E3-A781-0E4E-B218-7F73884E7200}"/>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230429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656" y="-91440"/>
            <a:ext cx="7802824" cy="6258560"/>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4" name="Straight Connector 13"/>
          <p:cNvCxnSpPr/>
          <p:nvPr userDrawn="1"/>
        </p:nvCxnSpPr>
        <p:spPr>
          <a:xfrm>
            <a:off x="2057625"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804" y="6169180"/>
            <a:ext cx="1702039" cy="624999"/>
          </a:xfrm>
          <a:prstGeom prst="rect">
            <a:avLst/>
          </a:prstGeom>
        </p:spPr>
      </p:pic>
    </p:spTree>
    <p:extLst>
      <p:ext uri="{BB962C8B-B14F-4D97-AF65-F5344CB8AC3E}">
        <p14:creationId xmlns:p14="http://schemas.microsoft.com/office/powerpoint/2010/main" val="169581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4">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r="-32"/>
          <a:stretch/>
        </p:blipFill>
        <p:spPr>
          <a:xfrm>
            <a:off x="4170209" y="-84841"/>
            <a:ext cx="8075209" cy="6249972"/>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a:extLst>
              <a:ext uri="{FF2B5EF4-FFF2-40B4-BE49-F238E27FC236}">
                <a16:creationId xmlns:a16="http://schemas.microsoft.com/office/drawing/2014/main" id="{FCD10FD1-D168-4D43-9F51-08299CEA0773}"/>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A3B01B23-D773-A044-AED6-C8202D9B67E1}"/>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81177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5">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759201" y="-84840"/>
            <a:ext cx="8580486" cy="6287678"/>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a:extLst>
              <a:ext uri="{FF2B5EF4-FFF2-40B4-BE49-F238E27FC236}">
                <a16:creationId xmlns:a16="http://schemas.microsoft.com/office/drawing/2014/main" id="{0F9F2B42-8965-D242-831B-C92190E43D5D}"/>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5F80EB32-7A61-2041-A776-843299F1C31F}"/>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320973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branded Full-Page Content 1">
    <p:spTree>
      <p:nvGrpSpPr>
        <p:cNvPr id="1" name=""/>
        <p:cNvGrpSpPr/>
        <p:nvPr/>
      </p:nvGrpSpPr>
      <p:grpSpPr>
        <a:xfrm>
          <a:off x="0" y="0"/>
          <a:ext cx="0" cy="0"/>
          <a:chOff x="0" y="0"/>
          <a:chExt cx="0" cy="0"/>
        </a:xfrm>
      </p:grpSpPr>
      <p:sp>
        <p:nvSpPr>
          <p:cNvPr id="3" name="Rectangle 2"/>
          <p:cNvSpPr/>
          <p:nvPr userDrawn="1"/>
        </p:nvSpPr>
        <p:spPr>
          <a:xfrm>
            <a:off x="-9525" y="0"/>
            <a:ext cx="12201525" cy="1257300"/>
          </a:xfrm>
          <a:prstGeom prst="rect">
            <a:avLst/>
          </a:prstGeom>
          <a:solidFill>
            <a:srgbClr val="F6B3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457200" y="0"/>
            <a:ext cx="11239500" cy="1325563"/>
          </a:xfrm>
        </p:spPr>
        <p:txBody>
          <a:bodyPr/>
          <a:lstStyle/>
          <a:p>
            <a:r>
              <a:rPr lang="en-US"/>
              <a:t>Click to edit Master title style</a:t>
            </a:r>
            <a:endParaRPr lang="en-US" dirty="0"/>
          </a:p>
        </p:txBody>
      </p:sp>
      <p:sp>
        <p:nvSpPr>
          <p:cNvPr id="8" name="Content Placeholder 2"/>
          <p:cNvSpPr>
            <a:spLocks noGrp="1"/>
          </p:cNvSpPr>
          <p:nvPr>
            <p:ph idx="1"/>
          </p:nvPr>
        </p:nvSpPr>
        <p:spPr>
          <a:xfrm>
            <a:off x="466344" y="1615873"/>
            <a:ext cx="11230356" cy="3984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5"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C01DAFB1-DF95-8243-B54E-00EC43482916}"/>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82F60E1-C715-DC4E-86CC-02A23E2048D0}"/>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656639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branded Full-Page Content 2">
    <p:spTree>
      <p:nvGrpSpPr>
        <p:cNvPr id="1" name=""/>
        <p:cNvGrpSpPr/>
        <p:nvPr/>
      </p:nvGrpSpPr>
      <p:grpSpPr>
        <a:xfrm>
          <a:off x="0" y="0"/>
          <a:ext cx="0" cy="0"/>
          <a:chOff x="0" y="0"/>
          <a:chExt cx="0" cy="0"/>
        </a:xfrm>
      </p:grpSpPr>
      <p:cxnSp>
        <p:nvCxnSpPr>
          <p:cNvPr id="3" name="Straight Connector 2"/>
          <p:cNvCxnSpPr/>
          <p:nvPr userDrawn="1"/>
        </p:nvCxnSpPr>
        <p:spPr>
          <a:xfrm>
            <a:off x="550863" y="1077913"/>
            <a:ext cx="11145837" cy="22225"/>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ph type="title"/>
          </p:nvPr>
        </p:nvSpPr>
        <p:spPr>
          <a:xfrm>
            <a:off x="457200" y="0"/>
            <a:ext cx="10515600" cy="1325563"/>
          </a:xfrm>
        </p:spPr>
        <p:txBody>
          <a:bodyPr/>
          <a:lstStyle/>
          <a:p>
            <a:r>
              <a:rPr lang="en-US"/>
              <a:t>Click to edit Master title style</a:t>
            </a:r>
            <a:endParaRPr lang="en-US" dirty="0"/>
          </a:p>
        </p:txBody>
      </p:sp>
      <p:sp>
        <p:nvSpPr>
          <p:cNvPr id="5" name="Content Placeholder 2"/>
          <p:cNvSpPr>
            <a:spLocks noGrp="1"/>
          </p:cNvSpPr>
          <p:nvPr>
            <p:ph idx="1"/>
          </p:nvPr>
        </p:nvSpPr>
        <p:spPr>
          <a:xfrm>
            <a:off x="457200" y="1527049"/>
            <a:ext cx="11239500" cy="407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92E99002-716E-8F4D-B74E-8AB21F0E7D46}"/>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3F56798-A4C3-284F-9408-4D136F410D38}"/>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306288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branded Half-Page Content 1">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l="47971" t="262" r="2" b="922"/>
          <a:stretch>
            <a:fillRect/>
          </a:stretch>
        </p:blipFill>
        <p:spPr bwMode="auto">
          <a:xfrm>
            <a:off x="-4763" y="-9525"/>
            <a:ext cx="566896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3"/>
          <p:cNvSpPr>
            <a:spLocks noGrp="1"/>
          </p:cNvSpPr>
          <p:nvPr>
            <p:ph sz="half" idx="2"/>
          </p:nvPr>
        </p:nvSpPr>
        <p:spPr>
          <a:xfrm>
            <a:off x="457201" y="419100"/>
            <a:ext cx="3860799"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5" name="Rectangle 14"/>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7"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2EC22760-64BB-7742-96C6-663B08BA13AE}"/>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22638F6-9958-C541-9B00-A2353F192A26}"/>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64266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Branded Half-Page Content 2">
    <p:spTree>
      <p:nvGrpSpPr>
        <p:cNvPr id="1" name=""/>
        <p:cNvGrpSpPr/>
        <p:nvPr/>
      </p:nvGrpSpPr>
      <p:grpSpPr>
        <a:xfrm>
          <a:off x="0" y="0"/>
          <a:ext cx="0" cy="0"/>
          <a:chOff x="0" y="0"/>
          <a:chExt cx="0" cy="0"/>
        </a:xfrm>
      </p:grpSpPr>
      <p:cxnSp>
        <p:nvCxnSpPr>
          <p:cNvPr id="4" name="Straight Connector 3"/>
          <p:cNvCxnSpPr/>
          <p:nvPr userDrawn="1"/>
        </p:nvCxnSpPr>
        <p:spPr>
          <a:xfrm>
            <a:off x="5580063" y="419100"/>
            <a:ext cx="0" cy="5181600"/>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5" name="Content Placeholder 2"/>
          <p:cNvSpPr>
            <a:spLocks noGrp="1"/>
          </p:cNvSpPr>
          <p:nvPr>
            <p:ph idx="1"/>
          </p:nvPr>
        </p:nvSpPr>
        <p:spPr>
          <a:xfrm>
            <a:off x="457200" y="419100"/>
            <a:ext cx="4665133"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2" name="Rectangle 11"/>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4" name="Slide Number Placeholder 5"/>
          <p:cNvSpPr>
            <a:spLocks noGrp="1"/>
          </p:cNvSpPr>
          <p:nvPr>
            <p:ph type="sldNum" sz="quarter" idx="11"/>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F13E0B00-AC78-8F40-A267-5B55AA3EBE7B}"/>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612D183-626E-A541-BC72-EE5145657CA9}"/>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329273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branded Blank Layout With Footer">
    <p:spTree>
      <p:nvGrpSpPr>
        <p:cNvPr id="1" name=""/>
        <p:cNvGrpSpPr/>
        <p:nvPr/>
      </p:nvGrpSpPr>
      <p:grpSpPr>
        <a:xfrm>
          <a:off x="0" y="0"/>
          <a:ext cx="0" cy="0"/>
          <a:chOff x="0" y="0"/>
          <a:chExt cx="0" cy="0"/>
        </a:xfrm>
      </p:grpSpPr>
      <p:sp>
        <p:nvSpPr>
          <p:cNvPr id="9" name="Rectangle 8"/>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1"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7" name="Straight Connector 6">
            <a:extLst>
              <a:ext uri="{FF2B5EF4-FFF2-40B4-BE49-F238E27FC236}">
                <a16:creationId xmlns:a16="http://schemas.microsoft.com/office/drawing/2014/main" id="{8CE18DF4-2AF7-7F40-B9E9-61BF3780C980}"/>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A9B3F4C-BB0D-0548-9D00-B71676054642}"/>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751248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branded Thank You">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62025" y="0"/>
            <a:ext cx="13722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userDrawn="1"/>
        </p:nvPicPr>
        <p:blipFill>
          <a:blip r:embed="rId3" cstate="screen">
            <a:extLst>
              <a:ext uri="{28A0092B-C50C-407E-A947-70E740481C1C}">
                <a14:useLocalDpi xmlns:a14="http://schemas.microsoft.com/office/drawing/2010/main"/>
              </a:ext>
            </a:extLst>
          </a:blip>
          <a:srcRect l="34508" t="262" b="922"/>
          <a:stretch>
            <a:fillRect/>
          </a:stretch>
        </p:blipFill>
        <p:spPr bwMode="auto">
          <a:xfrm>
            <a:off x="-249238"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547688" y="2836863"/>
            <a:ext cx="3065462" cy="0"/>
          </a:xfrm>
          <a:prstGeom prst="line">
            <a:avLst/>
          </a:prstGeom>
          <a:ln w="19050">
            <a:solidFill>
              <a:srgbClr val="223365"/>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441016" y="2126814"/>
            <a:ext cx="4114800" cy="769441"/>
          </a:xfrm>
          <a:prstGeom prst="rect">
            <a:avLst/>
          </a:prstGeom>
          <a:noFill/>
        </p:spPr>
        <p:txBody>
          <a:bodyPr wrap="square" rtlCol="0">
            <a:spAutoFit/>
          </a:bodyPr>
          <a:lstStyle/>
          <a:p>
            <a:r>
              <a:rPr lang="en-US" sz="4400" b="1" i="0" dirty="0">
                <a:solidFill>
                  <a:srgbClr val="223365"/>
                </a:solidFill>
                <a:latin typeface="Trebuchet MS" charset="0"/>
                <a:ea typeface="Trebuchet MS" charset="0"/>
                <a:cs typeface="Trebuchet MS" charset="0"/>
              </a:rPr>
              <a:t>THANK YOU</a:t>
            </a:r>
          </a:p>
        </p:txBody>
      </p:sp>
      <p:cxnSp>
        <p:nvCxnSpPr>
          <p:cNvPr id="8" name="Straight Connector 7"/>
          <p:cNvCxnSpPr/>
          <p:nvPr userDrawn="1"/>
        </p:nvCxnSpPr>
        <p:spPr>
          <a:xfrm flipH="1">
            <a:off x="3015291" y="4601223"/>
            <a:ext cx="1" cy="868381"/>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F7F986A-CEF5-524A-8143-EFE2FEF2CAA8}"/>
              </a:ext>
            </a:extLst>
          </p:cNvPr>
          <p:cNvPicPr>
            <a:picLocks noChangeAspect="1"/>
          </p:cNvPicPr>
          <p:nvPr userDrawn="1"/>
        </p:nvPicPr>
        <p:blipFill>
          <a:blip r:embed="rId4"/>
          <a:stretch>
            <a:fillRect/>
          </a:stretch>
        </p:blipFill>
        <p:spPr>
          <a:xfrm>
            <a:off x="547688" y="4883993"/>
            <a:ext cx="2114521" cy="278151"/>
          </a:xfrm>
          <a:prstGeom prst="rect">
            <a:avLst/>
          </a:prstGeom>
        </p:spPr>
      </p:pic>
    </p:spTree>
    <p:extLst>
      <p:ext uri="{BB962C8B-B14F-4D97-AF65-F5344CB8AC3E}">
        <p14:creationId xmlns:p14="http://schemas.microsoft.com/office/powerpoint/2010/main" val="622886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90" r:id="rId4"/>
    <p:sldLayoutId id="2147483692" r:id="rId5"/>
    <p:sldLayoutId id="2147483694" r:id="rId6"/>
    <p:sldLayoutId id="2147483676" r:id="rId7"/>
    <p:sldLayoutId id="2147483680" r:id="rId8"/>
    <p:sldLayoutId id="2147483677" r:id="rId9"/>
    <p:sldLayoutId id="2147483679" r:id="rId10"/>
    <p:sldLayoutId id="2147483678" r:id="rId11"/>
    <p:sldLayoutId id="2147483681" r:id="rId12"/>
    <p:sldLayoutId id="2147483673" r:id="rId13"/>
    <p:sldLayoutId id="2147483684" r:id="rId14"/>
    <p:sldLayoutId id="2147483685" r:id="rId15"/>
    <p:sldLayoutId id="2147483691" r:id="rId16"/>
    <p:sldLayoutId id="2147483693" r:id="rId17"/>
    <p:sldLayoutId id="2147483695" r:id="rId18"/>
    <p:sldLayoutId id="2147483682" r:id="rId19"/>
    <p:sldLayoutId id="2147483686" r:id="rId20"/>
    <p:sldLayoutId id="2147483683" r:id="rId21"/>
    <p:sldLayoutId id="2147483687" r:id="rId22"/>
    <p:sldLayoutId id="2147483688" r:id="rId23"/>
    <p:sldLayoutId id="2147483689" r:id="rId24"/>
  </p:sldLayoutIdLst>
  <p:hf hdr="0" ftr="0" dt="0"/>
  <p:txStyles>
    <p:titleStyle>
      <a:lvl1pPr algn="l" rtl="0" eaLnBrk="1" fontAlgn="base" hangingPunct="1">
        <a:lnSpc>
          <a:spcPct val="90000"/>
        </a:lnSpc>
        <a:spcBef>
          <a:spcPct val="0"/>
        </a:spcBef>
        <a:spcAft>
          <a:spcPct val="0"/>
        </a:spcAft>
        <a:defRPr sz="4400" b="1" kern="1200">
          <a:solidFill>
            <a:srgbClr val="223365"/>
          </a:solidFill>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p:titleStyle>
    <p:bodyStyle>
      <a:lvl1pPr algn="l" rtl="0" eaLnBrk="1" fontAlgn="base" hangingPunct="1">
        <a:lnSpc>
          <a:spcPct val="90000"/>
        </a:lnSpc>
        <a:spcBef>
          <a:spcPts val="1000"/>
        </a:spcBef>
        <a:spcAft>
          <a:spcPts val="600"/>
        </a:spcAft>
        <a:buFont typeface="Arial" charset="0"/>
        <a:defRPr sz="2800" b="1" kern="1200">
          <a:solidFill>
            <a:srgbClr val="223365"/>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rgbClr val="223365"/>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695178" y="1258645"/>
            <a:ext cx="5028965" cy="2396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80000"/>
              </a:lnSpc>
              <a:spcBef>
                <a:spcPct val="0"/>
              </a:spcBef>
              <a:spcAft>
                <a:spcPct val="0"/>
              </a:spcAft>
              <a:defRPr lang="en-US" sz="4400" b="1" i="0" kern="1200" smtClean="0">
                <a:solidFill>
                  <a:srgbClr val="223365"/>
                </a:solidFill>
                <a:effectLst/>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a:lstStyle>
          <a:p>
            <a:pPr>
              <a:spcBef>
                <a:spcPts val="400"/>
              </a:spcBef>
              <a:spcAft>
                <a:spcPts val="0"/>
              </a:spcAft>
            </a:pPr>
            <a:r>
              <a:rPr lang="en-US" sz="4800" dirty="0" smtClean="0"/>
              <a:t>What is industry saying and looking for?</a:t>
            </a:r>
            <a:endParaRPr lang="en-US" sz="4800" dirty="0"/>
          </a:p>
        </p:txBody>
      </p:sp>
      <p:sp>
        <p:nvSpPr>
          <p:cNvPr id="12" name="Text Placeholder 2"/>
          <p:cNvSpPr>
            <a:spLocks noGrp="1"/>
          </p:cNvSpPr>
          <p:nvPr>
            <p:ph type="body" idx="1"/>
          </p:nvPr>
        </p:nvSpPr>
        <p:spPr>
          <a:xfrm>
            <a:off x="695178" y="3801907"/>
            <a:ext cx="5028964" cy="1655621"/>
          </a:xfrm>
        </p:spPr>
        <p:txBody>
          <a:bodyPr/>
          <a:lstStyle/>
          <a:p>
            <a:pPr>
              <a:spcBef>
                <a:spcPts val="400"/>
              </a:spcBef>
              <a:spcAft>
                <a:spcPts val="0"/>
              </a:spcAft>
            </a:pPr>
            <a:endParaRPr lang="en-US" sz="2400" dirty="0"/>
          </a:p>
        </p:txBody>
      </p:sp>
      <p:sp>
        <p:nvSpPr>
          <p:cNvPr id="7" name="Text Placeholder 2"/>
          <p:cNvSpPr>
            <a:spLocks noGrp="1"/>
          </p:cNvSpPr>
          <p:nvPr>
            <p:ph type="body" idx="1"/>
          </p:nvPr>
        </p:nvSpPr>
        <p:spPr>
          <a:xfrm>
            <a:off x="695178" y="293788"/>
            <a:ext cx="5150730" cy="818239"/>
          </a:xfrm>
        </p:spPr>
        <p:txBody>
          <a:bodyPr/>
          <a:lstStyle/>
          <a:p>
            <a:pPr>
              <a:spcBef>
                <a:spcPts val="400"/>
              </a:spcBef>
              <a:spcAft>
                <a:spcPts val="0"/>
              </a:spcAft>
            </a:pPr>
            <a:r>
              <a:rPr lang="en-US" sz="3200" b="1" dirty="0" smtClean="0">
                <a:latin typeface="+mn-lt"/>
              </a:rPr>
              <a:t>Regional Directors (DSNs)</a:t>
            </a:r>
            <a:endParaRPr lang="en-US" sz="3200" b="1" dirty="0">
              <a:latin typeface="+mn-lt"/>
            </a:endParaRPr>
          </a:p>
        </p:txBody>
      </p:sp>
    </p:spTree>
    <p:extLst>
      <p:ext uri="{BB962C8B-B14F-4D97-AF65-F5344CB8AC3E}">
        <p14:creationId xmlns:p14="http://schemas.microsoft.com/office/powerpoint/2010/main" val="1090385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r>
              <a:rPr lang="en-US" sz="2000" dirty="0" smtClean="0"/>
              <a:t>Regional Director’s current focus…</a:t>
            </a:r>
          </a:p>
          <a:p>
            <a:pPr marL="285750" indent="-285750">
              <a:buFont typeface="Arial" panose="020B0604020202020204" pitchFamily="34" charset="0"/>
              <a:buChar char="•"/>
            </a:pPr>
            <a:r>
              <a:rPr lang="en-US" sz="2000" dirty="0" smtClean="0"/>
              <a:t>Sector Profiles and Strategies</a:t>
            </a:r>
          </a:p>
          <a:p>
            <a:pPr marL="285750" indent="-285750">
              <a:buFont typeface="Arial" panose="020B0604020202020204" pitchFamily="34" charset="0"/>
              <a:buChar char="•"/>
            </a:pPr>
            <a:r>
              <a:rPr lang="en-US" sz="2000" dirty="0" smtClean="0"/>
              <a:t>Analysis of Labor Market Information</a:t>
            </a:r>
          </a:p>
          <a:p>
            <a:pPr marL="285750" indent="-285750">
              <a:buFont typeface="Arial" panose="020B0604020202020204" pitchFamily="34" charset="0"/>
              <a:buChar char="•"/>
            </a:pPr>
            <a:r>
              <a:rPr lang="en-US" sz="2000" dirty="0" smtClean="0"/>
              <a:t>Exploration of the knowledge, skills and abilities from employers</a:t>
            </a:r>
          </a:p>
          <a:p>
            <a:pPr marL="285750" indent="-285750">
              <a:buFont typeface="Arial" panose="020B0604020202020204" pitchFamily="34" charset="0"/>
              <a:buChar char="•"/>
            </a:pPr>
            <a:r>
              <a:rPr lang="en-US" sz="2000" dirty="0" smtClean="0"/>
              <a:t>K12 Initiatives (coordinated through Heather Cavazos and Monica Rosas)</a:t>
            </a:r>
            <a:endParaRPr lang="en-US" sz="2000" dirty="0"/>
          </a:p>
        </p:txBody>
      </p:sp>
      <p:pic>
        <p:nvPicPr>
          <p:cNvPr id="4" name="Content Placeholder 3"/>
          <p:cNvPicPr>
            <a:picLocks noGrp="1" noChangeAspect="1"/>
          </p:cNvPicPr>
          <p:nvPr>
            <p:ph idx="1"/>
          </p:nvPr>
        </p:nvPicPr>
        <p:blipFill>
          <a:blip r:embed="rId2"/>
          <a:stretch>
            <a:fillRect/>
          </a:stretch>
        </p:blipFill>
        <p:spPr>
          <a:xfrm>
            <a:off x="6096000" y="558828"/>
            <a:ext cx="5600700" cy="4902144"/>
          </a:xfrm>
          <a:prstGeom prst="rect">
            <a:avLst/>
          </a:prstGeom>
        </p:spPr>
      </p:pic>
    </p:spTree>
    <p:extLst>
      <p:ext uri="{BB962C8B-B14F-4D97-AF65-F5344CB8AC3E}">
        <p14:creationId xmlns:p14="http://schemas.microsoft.com/office/powerpoint/2010/main" val="202703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09675" y="974057"/>
            <a:ext cx="2505311" cy="3129019"/>
          </a:xfrm>
        </p:spPr>
      </p:pic>
      <p:sp>
        <p:nvSpPr>
          <p:cNvPr id="3" name="Content Placeholder 2"/>
          <p:cNvSpPr>
            <a:spLocks noGrp="1"/>
          </p:cNvSpPr>
          <p:nvPr>
            <p:ph idx="1"/>
          </p:nvPr>
        </p:nvSpPr>
        <p:spPr/>
        <p:txBody>
          <a:bodyPr/>
          <a:lstStyle/>
          <a:p>
            <a:pPr algn="ctr"/>
            <a:r>
              <a:rPr lang="en-US" sz="2000" u="sng" dirty="0"/>
              <a:t>Advanced Manufacturing- Ruishan Chow</a:t>
            </a:r>
            <a:endParaRPr lang="en-US" sz="2000" dirty="0"/>
          </a:p>
          <a:p>
            <a:r>
              <a:rPr lang="en-US" sz="2000" dirty="0"/>
              <a:t>Ms. Chow has over 7 years of professional experience in the field of Advanced Manufacturing and Industrial Technology. Her expertise includes: Lean Manufacturing, Process Optimization and Controls, High-Technology Manufacturing, Project Management, Leadership, Coaching, Training and Public Speaking. Ruishan plans to use utilize her networks, along with commitment to advocating for both schools and industries to focus on fulfilling the manufacturing industry's workforce needs. She wants to bring awareness of Industry 4.0 to explore and develop solutions for emerging workforce needs.</a:t>
            </a:r>
          </a:p>
        </p:txBody>
      </p:sp>
      <p:sp>
        <p:nvSpPr>
          <p:cNvPr id="4" name="Slide Number Placeholder 3"/>
          <p:cNvSpPr>
            <a:spLocks noGrp="1"/>
          </p:cNvSpPr>
          <p:nvPr>
            <p:ph type="sldNum" sz="quarter" idx="10"/>
          </p:nvPr>
        </p:nvSpPr>
        <p:spPr/>
        <p:txBody>
          <a:bodyPr/>
          <a:lstStyle/>
          <a:p>
            <a:pPr>
              <a:defRPr/>
            </a:pPr>
            <a:fld id="{D1769457-DFFA-2241-B6E9-EE4A7E1967B4}" type="slidenum">
              <a:rPr lang="en-US" smtClean="0"/>
              <a:pPr>
                <a:defRPr/>
              </a:pPr>
              <a:t>3</a:t>
            </a:fld>
            <a:endParaRPr lang="en-US" dirty="0"/>
          </a:p>
        </p:txBody>
      </p:sp>
    </p:spTree>
    <p:extLst>
      <p:ext uri="{BB962C8B-B14F-4D97-AF65-F5344CB8AC3E}">
        <p14:creationId xmlns:p14="http://schemas.microsoft.com/office/powerpoint/2010/main" val="3543450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209" y="847899"/>
            <a:ext cx="3829580" cy="3108959"/>
          </a:xfrm>
        </p:spPr>
      </p:pic>
      <p:sp>
        <p:nvSpPr>
          <p:cNvPr id="3" name="Content Placeholder 2"/>
          <p:cNvSpPr>
            <a:spLocks noGrp="1"/>
          </p:cNvSpPr>
          <p:nvPr>
            <p:ph idx="1"/>
          </p:nvPr>
        </p:nvSpPr>
        <p:spPr/>
        <p:txBody>
          <a:bodyPr/>
          <a:lstStyle/>
          <a:p>
            <a:pPr algn="ctr"/>
            <a:r>
              <a:rPr lang="en-US" sz="2000" u="sng" dirty="0"/>
              <a:t>Advanced Transportation and Logistics- Jon Kropp</a:t>
            </a:r>
          </a:p>
          <a:p>
            <a:r>
              <a:rPr lang="en-US" sz="2000" dirty="0"/>
              <a:t>Jon has 10 years’ experience building energy related programs with industry as well as collaborating for environmental health and safety with companies like General Atomics, BAE Systems, and General Dynamics. The ATL sector is comprised of five industry clusters: Advanced Transportation, Alternative Energy, Logistics, Energy Storage, and Drones and will be focusing on the supply gaps in the following areas of focus: production, planning, and expediting clerks; logisticians; heavy equipment specialists; first-line supervisors of helpers, laborers, and material movers; and project management. </a:t>
            </a:r>
          </a:p>
          <a:p>
            <a:endParaRPr lang="en-US" dirty="0"/>
          </a:p>
        </p:txBody>
      </p:sp>
      <p:sp>
        <p:nvSpPr>
          <p:cNvPr id="4" name="Slide Number Placeholder 3"/>
          <p:cNvSpPr>
            <a:spLocks noGrp="1"/>
          </p:cNvSpPr>
          <p:nvPr>
            <p:ph type="sldNum" sz="quarter" idx="10"/>
          </p:nvPr>
        </p:nvSpPr>
        <p:spPr/>
        <p:txBody>
          <a:bodyPr/>
          <a:lstStyle/>
          <a:p>
            <a:pPr>
              <a:defRPr/>
            </a:pPr>
            <a:fld id="{D1769457-DFFA-2241-B6E9-EE4A7E1967B4}" type="slidenum">
              <a:rPr lang="en-US" smtClean="0"/>
              <a:pPr>
                <a:defRPr/>
              </a:pPr>
              <a:t>4</a:t>
            </a:fld>
            <a:endParaRPr lang="en-US" dirty="0"/>
          </a:p>
        </p:txBody>
      </p:sp>
    </p:spTree>
    <p:extLst>
      <p:ext uri="{BB962C8B-B14F-4D97-AF65-F5344CB8AC3E}">
        <p14:creationId xmlns:p14="http://schemas.microsoft.com/office/powerpoint/2010/main" val="2903287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7150" y="966503"/>
            <a:ext cx="3207908" cy="3854880"/>
          </a:xfrm>
        </p:spPr>
      </p:pic>
      <p:sp>
        <p:nvSpPr>
          <p:cNvPr id="3" name="Content Placeholder 2"/>
          <p:cNvSpPr>
            <a:spLocks noGrp="1"/>
          </p:cNvSpPr>
          <p:nvPr>
            <p:ph idx="1"/>
          </p:nvPr>
        </p:nvSpPr>
        <p:spPr/>
        <p:txBody>
          <a:bodyPr/>
          <a:lstStyle/>
          <a:p>
            <a:pPr algn="ctr"/>
            <a:r>
              <a:rPr lang="en-US" sz="2000" u="sng" dirty="0"/>
              <a:t>Business and Entrepreneurship- Jennifer Patel</a:t>
            </a:r>
          </a:p>
          <a:p>
            <a:r>
              <a:rPr lang="en-US" sz="2000" dirty="0"/>
              <a:t>With over fifteen years in K-14 education, Mrs. Patel has experience in developing curriculum and teaching Business and Entrepreneurship courses, possesses expertise in building pathways from K-12 to community college to university, and shares </a:t>
            </a:r>
            <a:r>
              <a:rPr lang="en-US" sz="2000" dirty="0" smtClean="0"/>
              <a:t>in the Vision for Success.  </a:t>
            </a:r>
            <a:r>
              <a:rPr lang="en-US" sz="2000" dirty="0"/>
              <a:t>As a small business owner and Angel Investor, Jennifer understands the challenges entrepreneurs face and this drives her work as the </a:t>
            </a:r>
            <a:r>
              <a:rPr lang="en-US" sz="2000" smtClean="0"/>
              <a:t>Regional Director of </a:t>
            </a:r>
            <a:r>
              <a:rPr lang="en-US" sz="2000" dirty="0"/>
              <a:t>Business and Entrepreneurship.  Current projects include Gig Economy research report, working with and mapping the startup community in the region, and providing resources and connections to community college faculty.</a:t>
            </a:r>
          </a:p>
          <a:p>
            <a:endParaRPr lang="en-US" dirty="0"/>
          </a:p>
        </p:txBody>
      </p:sp>
      <p:sp>
        <p:nvSpPr>
          <p:cNvPr id="4" name="Slide Number Placeholder 3"/>
          <p:cNvSpPr>
            <a:spLocks noGrp="1"/>
          </p:cNvSpPr>
          <p:nvPr>
            <p:ph type="sldNum" sz="quarter" idx="10"/>
          </p:nvPr>
        </p:nvSpPr>
        <p:spPr/>
        <p:txBody>
          <a:bodyPr/>
          <a:lstStyle/>
          <a:p>
            <a:pPr>
              <a:defRPr/>
            </a:pPr>
            <a:fld id="{D1769457-DFFA-2241-B6E9-EE4A7E1967B4}" type="slidenum">
              <a:rPr lang="en-US" smtClean="0"/>
              <a:pPr>
                <a:defRPr/>
              </a:pPr>
              <a:t>5</a:t>
            </a:fld>
            <a:endParaRPr lang="en-US" dirty="0"/>
          </a:p>
        </p:txBody>
      </p:sp>
    </p:spTree>
    <p:extLst>
      <p:ext uri="{BB962C8B-B14F-4D97-AF65-F5344CB8AC3E}">
        <p14:creationId xmlns:p14="http://schemas.microsoft.com/office/powerpoint/2010/main" val="3038859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stretch>
            <a:fillRect/>
          </a:stretch>
        </p:blipFill>
        <p:spPr>
          <a:xfrm>
            <a:off x="842071" y="781396"/>
            <a:ext cx="2817152" cy="3581606"/>
          </a:xfrm>
          <a:prstGeom prst="rect">
            <a:avLst/>
          </a:prstGeom>
        </p:spPr>
      </p:pic>
      <p:sp>
        <p:nvSpPr>
          <p:cNvPr id="3" name="Content Placeholder 2"/>
          <p:cNvSpPr>
            <a:spLocks noGrp="1"/>
          </p:cNvSpPr>
          <p:nvPr>
            <p:ph idx="1"/>
          </p:nvPr>
        </p:nvSpPr>
        <p:spPr/>
        <p:txBody>
          <a:bodyPr/>
          <a:lstStyle/>
          <a:p>
            <a:pPr algn="ctr"/>
            <a:r>
              <a:rPr lang="en-US" sz="2000" u="sng" dirty="0"/>
              <a:t>Health Care- Connie Lafuente</a:t>
            </a:r>
          </a:p>
          <a:p>
            <a:r>
              <a:rPr lang="en-US" sz="1600" dirty="0"/>
              <a:t>Connie Lafuente is a bilingual and bicultural public health professional with 20+ years of experience driving strategic initiatives to address public health issues; and leading the development and implementation of community programming to positively transform health outcomes of diverse populations. She has been successful in building and sustaining coalitions and partnerships with public sector/government officials, community based organizations, the healthcare industry, academia, school districts, and the private sector. Prior to her role as a DSN, Connie worked at Project Concern International (PCI) as a Director of Programs funded by the Centers for Disease Control and Prevention (CDC) REACH, California Endowment, and Alzheimer’s Association. Connie’s background and experience will allow her to expand the Allied Health programs within the region by building noncredit and credit programs of study in our colleges, and allow us to better meet the healthcare demands of our communities</a:t>
            </a:r>
          </a:p>
          <a:p>
            <a:endParaRPr lang="en-US" dirty="0"/>
          </a:p>
        </p:txBody>
      </p:sp>
      <p:sp>
        <p:nvSpPr>
          <p:cNvPr id="4" name="Slide Number Placeholder 3"/>
          <p:cNvSpPr>
            <a:spLocks noGrp="1"/>
          </p:cNvSpPr>
          <p:nvPr>
            <p:ph type="sldNum" sz="quarter" idx="10"/>
          </p:nvPr>
        </p:nvSpPr>
        <p:spPr/>
        <p:txBody>
          <a:bodyPr/>
          <a:lstStyle/>
          <a:p>
            <a:pPr>
              <a:defRPr/>
            </a:pPr>
            <a:fld id="{D1769457-DFFA-2241-B6E9-EE4A7E1967B4}" type="slidenum">
              <a:rPr lang="en-US" smtClean="0"/>
              <a:pPr>
                <a:defRPr/>
              </a:pPr>
              <a:t>6</a:t>
            </a:fld>
            <a:endParaRPr lang="en-US" dirty="0"/>
          </a:p>
        </p:txBody>
      </p:sp>
    </p:spTree>
    <p:extLst>
      <p:ext uri="{BB962C8B-B14F-4D97-AF65-F5344CB8AC3E}">
        <p14:creationId xmlns:p14="http://schemas.microsoft.com/office/powerpoint/2010/main" val="3430068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stretch>
            <a:fillRect/>
          </a:stretch>
        </p:blipFill>
        <p:spPr>
          <a:xfrm>
            <a:off x="863879" y="764772"/>
            <a:ext cx="2932779" cy="3775014"/>
          </a:xfrm>
          <a:prstGeom prst="rect">
            <a:avLst/>
          </a:prstGeom>
        </p:spPr>
      </p:pic>
      <p:sp>
        <p:nvSpPr>
          <p:cNvPr id="3" name="Content Placeholder 2"/>
          <p:cNvSpPr>
            <a:spLocks noGrp="1"/>
          </p:cNvSpPr>
          <p:nvPr>
            <p:ph idx="1"/>
          </p:nvPr>
        </p:nvSpPr>
        <p:spPr/>
        <p:txBody>
          <a:bodyPr/>
          <a:lstStyle/>
          <a:p>
            <a:pPr algn="ctr"/>
            <a:r>
              <a:rPr lang="en-US" sz="2000" u="sng" dirty="0"/>
              <a:t>ICT and Digital Media- Duane Rinehart</a:t>
            </a:r>
          </a:p>
          <a:p>
            <a:r>
              <a:rPr lang="en-US" sz="1600" dirty="0"/>
              <a:t>Mr. Rinehart is a seasoned educator and consultant with over 15 years of experience servicing small and large organizations, to assist in the areas of strategy formulation, risk assessment, operations, and marketing.  Mr. Rinehart is versed in multiple technologies to include PHP, Java, </a:t>
            </a:r>
            <a:r>
              <a:rPr lang="en-US" sz="1600" dirty="0" err="1"/>
              <a:t>Javascript</a:t>
            </a:r>
            <a:r>
              <a:rPr lang="en-US" sz="1600" dirty="0"/>
              <a:t>, jQuery, C#, C++, Python, Visual Basic, MySQL/</a:t>
            </a:r>
            <a:r>
              <a:rPr lang="en-US" sz="1600" dirty="0" err="1"/>
              <a:t>Percona</a:t>
            </a:r>
            <a:r>
              <a:rPr lang="en-US" sz="1600" dirty="0"/>
              <a:t>, MS SQL Server, R and SPSS, and others.  Mr. Rinehart was a professor of Business Information Technology in San Diego Continuing Education where he designed curriculum, served on industry advisory and distance education committees; and provided input to Guided Pathways collateral.  Current initiatives include helping colleges make job fairs more effective through employer pre/post surveys and identifying geographically-relevant attendees for potential engagement.  In addition Mr. Rinehart is conducting a gap analysis of Networking, CIS, and Cybersecurity needs to regional program offerings to inform employers and faculty in curriculum development.</a:t>
            </a:r>
          </a:p>
          <a:p>
            <a:endParaRPr lang="en-US" dirty="0"/>
          </a:p>
        </p:txBody>
      </p:sp>
      <p:sp>
        <p:nvSpPr>
          <p:cNvPr id="4" name="Slide Number Placeholder 3"/>
          <p:cNvSpPr>
            <a:spLocks noGrp="1"/>
          </p:cNvSpPr>
          <p:nvPr>
            <p:ph type="sldNum" sz="quarter" idx="10"/>
          </p:nvPr>
        </p:nvSpPr>
        <p:spPr/>
        <p:txBody>
          <a:bodyPr/>
          <a:lstStyle/>
          <a:p>
            <a:pPr>
              <a:defRPr/>
            </a:pPr>
            <a:fld id="{D1769457-DFFA-2241-B6E9-EE4A7E1967B4}" type="slidenum">
              <a:rPr lang="en-US" smtClean="0"/>
              <a:pPr>
                <a:defRPr/>
              </a:pPr>
              <a:t>7</a:t>
            </a:fld>
            <a:endParaRPr lang="en-US" dirty="0"/>
          </a:p>
        </p:txBody>
      </p:sp>
    </p:spTree>
    <p:extLst>
      <p:ext uri="{BB962C8B-B14F-4D97-AF65-F5344CB8AC3E}">
        <p14:creationId xmlns:p14="http://schemas.microsoft.com/office/powerpoint/2010/main" val="36529675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stretch>
            <a:fillRect/>
          </a:stretch>
        </p:blipFill>
        <p:spPr>
          <a:xfrm>
            <a:off x="793751" y="714895"/>
            <a:ext cx="3133143" cy="3759773"/>
          </a:xfrm>
          <a:prstGeom prst="rect">
            <a:avLst/>
          </a:prstGeom>
        </p:spPr>
      </p:pic>
      <p:sp>
        <p:nvSpPr>
          <p:cNvPr id="3" name="Content Placeholder 2"/>
          <p:cNvSpPr>
            <a:spLocks noGrp="1"/>
          </p:cNvSpPr>
          <p:nvPr>
            <p:ph idx="1"/>
          </p:nvPr>
        </p:nvSpPr>
        <p:spPr/>
        <p:txBody>
          <a:bodyPr/>
          <a:lstStyle/>
          <a:p>
            <a:pPr algn="ctr"/>
            <a:r>
              <a:rPr lang="en-US" sz="2000" u="sng" dirty="0"/>
              <a:t>Life Sciences and Biotechnology- Keau Wong</a:t>
            </a:r>
          </a:p>
          <a:p>
            <a:r>
              <a:rPr lang="en-US" sz="2000" dirty="0"/>
              <a:t>Mr. Wong has worked in Translational Biomedical Research and Commercial Biotechnology for over a decade including the past 7 years in High-Throughput Clinical Genomics at Illumina Inc.  Mr. Wong is focused on student success, program integration, and industry alignment with our Regional Strong Workforce goals and initiatives. He is committed to the development and progression of sector specific training in Quality, GXPs, Lean Techniques, and Advanced Therapy Medicinal Product Manufacturing, as well as industry recognized certifications to ensure the success of our students, colleges, and industry partners.</a:t>
            </a:r>
          </a:p>
          <a:p>
            <a:endParaRPr lang="en-US" dirty="0"/>
          </a:p>
        </p:txBody>
      </p:sp>
      <p:sp>
        <p:nvSpPr>
          <p:cNvPr id="4" name="Slide Number Placeholder 3"/>
          <p:cNvSpPr>
            <a:spLocks noGrp="1"/>
          </p:cNvSpPr>
          <p:nvPr>
            <p:ph type="sldNum" sz="quarter" idx="10"/>
          </p:nvPr>
        </p:nvSpPr>
        <p:spPr/>
        <p:txBody>
          <a:bodyPr/>
          <a:lstStyle/>
          <a:p>
            <a:pPr>
              <a:defRPr/>
            </a:pPr>
            <a:fld id="{D1769457-DFFA-2241-B6E9-EE4A7E1967B4}" type="slidenum">
              <a:rPr lang="en-US" smtClean="0"/>
              <a:pPr>
                <a:defRPr/>
              </a:pPr>
              <a:t>8</a:t>
            </a:fld>
            <a:endParaRPr lang="en-US" dirty="0"/>
          </a:p>
        </p:txBody>
      </p:sp>
    </p:spTree>
    <p:extLst>
      <p:ext uri="{BB962C8B-B14F-4D97-AF65-F5344CB8AC3E}">
        <p14:creationId xmlns:p14="http://schemas.microsoft.com/office/powerpoint/2010/main" val="481096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343877" y="2414953"/>
            <a:ext cx="4235937" cy="2547816"/>
          </a:xfrm>
        </p:spPr>
        <p:txBody>
          <a:bodyPr/>
          <a:lstStyle/>
          <a:p>
            <a:r>
              <a:rPr lang="en-US" sz="6000" dirty="0" smtClean="0"/>
              <a:t>Questions?</a:t>
            </a:r>
          </a:p>
        </p:txBody>
      </p:sp>
      <p:sp>
        <p:nvSpPr>
          <p:cNvPr id="4" name="Slide Number Placeholder 3"/>
          <p:cNvSpPr>
            <a:spLocks noGrp="1"/>
          </p:cNvSpPr>
          <p:nvPr>
            <p:ph type="sldNum" sz="quarter" idx="10"/>
          </p:nvPr>
        </p:nvSpPr>
        <p:spPr/>
        <p:txBody>
          <a:bodyPr/>
          <a:lstStyle/>
          <a:p>
            <a:pPr>
              <a:defRPr/>
            </a:pPr>
            <a:fld id="{7B5376BE-D380-6445-A9C8-3DDF91D08D8C}" type="slidenum">
              <a:rPr lang="en-US" smtClean="0"/>
              <a:pPr>
                <a:defRPr/>
              </a:pPr>
              <a:t>9</a:t>
            </a:fld>
            <a:endParaRPr lang="en-US" dirty="0"/>
          </a:p>
        </p:txBody>
      </p:sp>
    </p:spTree>
    <p:extLst>
      <p:ext uri="{BB962C8B-B14F-4D97-AF65-F5344CB8AC3E}">
        <p14:creationId xmlns:p14="http://schemas.microsoft.com/office/powerpoint/2010/main" val="4021822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727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CTE-0530_RegionalTemplate_PPT" id="{E8CC594B-6B41-D641-BAD8-43E9C51010CF}" vid="{D2270591-C039-3740-AC34-BBA402FCEA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18-CTE-0530_RegionalTemplate_PowerPoint_R2</Template>
  <TotalTime>16226</TotalTime>
  <Words>814</Words>
  <Application>Microsoft Office PowerPoint</Application>
  <PresentationFormat>Widescreen</PresentationFormat>
  <Paragraphs>29</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EDUCATION</dc:title>
  <dc:subject/>
  <dc:creator>Microsoft Office User</dc:creator>
  <cp:keywords/>
  <dc:description/>
  <cp:lastModifiedBy>Kevin McMackin</cp:lastModifiedBy>
  <cp:revision>149</cp:revision>
  <cp:lastPrinted>2019-04-09T22:49:55Z</cp:lastPrinted>
  <dcterms:created xsi:type="dcterms:W3CDTF">2018-07-02T22:58:04Z</dcterms:created>
  <dcterms:modified xsi:type="dcterms:W3CDTF">2019-11-12T23:22:11Z</dcterms:modified>
  <cp:category/>
</cp:coreProperties>
</file>