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handoutMasterIdLst>
    <p:handoutMasterId r:id="rId17"/>
  </p:handoutMasterIdLst>
  <p:sldIdLst>
    <p:sldId id="256" r:id="rId2"/>
    <p:sldId id="257" r:id="rId3"/>
    <p:sldId id="270" r:id="rId4"/>
    <p:sldId id="258" r:id="rId5"/>
    <p:sldId id="260" r:id="rId6"/>
    <p:sldId id="261" r:id="rId7"/>
    <p:sldId id="278" r:id="rId8"/>
    <p:sldId id="263" r:id="rId9"/>
    <p:sldId id="266" r:id="rId10"/>
    <p:sldId id="265" r:id="rId11"/>
    <p:sldId id="275" r:id="rId12"/>
    <p:sldId id="276" r:id="rId13"/>
    <p:sldId id="277" r:id="rId14"/>
    <p:sldId id="274"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160">
          <p15:clr>
            <a:srgbClr val="A4A3A4"/>
          </p15:clr>
        </p15:guide>
        <p15:guide id="3"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64" y="-96"/>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1884" y="-78"/>
      </p:cViewPr>
      <p:guideLst>
        <p:guide orient="horz" pos="2928"/>
        <p:guide pos="2160"/>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5C097A-2C0D-4C49-AE42-596D7D567746}" type="doc">
      <dgm:prSet loTypeId="urn:microsoft.com/office/officeart/2005/8/layout/chevron1" loCatId="process" qsTypeId="urn:microsoft.com/office/officeart/2005/8/quickstyle/simple1" qsCatId="simple" csTypeId="urn:microsoft.com/office/officeart/2005/8/colors/accent1_5" csCatId="accent1" phldr="1"/>
      <dgm:spPr/>
    </dgm:pt>
    <dgm:pt modelId="{A2B2665B-F616-4315-9DF2-70C12667FF1C}">
      <dgm:prSet phldrT="[Text]"/>
      <dgm:spPr/>
      <dgm:t>
        <a:bodyPr/>
        <a:lstStyle/>
        <a:p>
          <a:r>
            <a:rPr lang="en-US" dirty="0"/>
            <a:t>Agreement Development</a:t>
          </a:r>
        </a:p>
      </dgm:t>
    </dgm:pt>
    <dgm:pt modelId="{1EEC776D-ED31-4D95-B2A6-D32101335079}" type="parTrans" cxnId="{107100F0-0106-4D1F-9E8A-F93407A49546}">
      <dgm:prSet/>
      <dgm:spPr/>
      <dgm:t>
        <a:bodyPr/>
        <a:lstStyle/>
        <a:p>
          <a:endParaRPr lang="en-US"/>
        </a:p>
      </dgm:t>
    </dgm:pt>
    <dgm:pt modelId="{D9A6E90B-F02E-418C-90FA-6480F77DA9CE}" type="sibTrans" cxnId="{107100F0-0106-4D1F-9E8A-F93407A49546}">
      <dgm:prSet/>
      <dgm:spPr/>
      <dgm:t>
        <a:bodyPr/>
        <a:lstStyle/>
        <a:p>
          <a:endParaRPr lang="en-US"/>
        </a:p>
      </dgm:t>
    </dgm:pt>
    <dgm:pt modelId="{99E1DA17-63D9-405D-963D-6C368E22F6E9}">
      <dgm:prSet phldrT="[Text]"/>
      <dgm:spPr/>
      <dgm:t>
        <a:bodyPr/>
        <a:lstStyle/>
        <a:p>
          <a:r>
            <a:rPr lang="en-US" dirty="0"/>
            <a:t>Implementation</a:t>
          </a:r>
        </a:p>
      </dgm:t>
    </dgm:pt>
    <dgm:pt modelId="{59617AF8-A0CE-491F-B61A-1CD1AA8A90B0}" type="parTrans" cxnId="{69DB74EA-8F7C-417A-A34D-B4D4A84B1361}">
      <dgm:prSet/>
      <dgm:spPr/>
      <dgm:t>
        <a:bodyPr/>
        <a:lstStyle/>
        <a:p>
          <a:endParaRPr lang="en-US"/>
        </a:p>
      </dgm:t>
    </dgm:pt>
    <dgm:pt modelId="{E4652189-91A8-4A33-9BC5-4369A5D2FC2C}" type="sibTrans" cxnId="{69DB74EA-8F7C-417A-A34D-B4D4A84B1361}">
      <dgm:prSet/>
      <dgm:spPr/>
      <dgm:t>
        <a:bodyPr/>
        <a:lstStyle/>
        <a:p>
          <a:endParaRPr lang="en-US"/>
        </a:p>
      </dgm:t>
    </dgm:pt>
    <dgm:pt modelId="{1C6263DC-1889-4D9F-8391-F1AA09DAE534}">
      <dgm:prSet phldrT="[Text]"/>
      <dgm:spPr/>
      <dgm:t>
        <a:bodyPr/>
        <a:lstStyle/>
        <a:p>
          <a:r>
            <a:rPr lang="en-US" dirty="0"/>
            <a:t>Awarding College Credit</a:t>
          </a:r>
        </a:p>
      </dgm:t>
    </dgm:pt>
    <dgm:pt modelId="{62861CB1-E016-4120-AB5E-01950EB53FEA}" type="parTrans" cxnId="{8D7B028D-A5EF-4118-9237-1D78F3082632}">
      <dgm:prSet/>
      <dgm:spPr/>
      <dgm:t>
        <a:bodyPr/>
        <a:lstStyle/>
        <a:p>
          <a:endParaRPr lang="en-US"/>
        </a:p>
      </dgm:t>
    </dgm:pt>
    <dgm:pt modelId="{E333C32E-C403-47F6-B1FE-B65319667C95}" type="sibTrans" cxnId="{8D7B028D-A5EF-4118-9237-1D78F3082632}">
      <dgm:prSet/>
      <dgm:spPr/>
      <dgm:t>
        <a:bodyPr/>
        <a:lstStyle/>
        <a:p>
          <a:endParaRPr lang="en-US"/>
        </a:p>
      </dgm:t>
    </dgm:pt>
    <dgm:pt modelId="{D3C6627D-13E1-4408-8AF7-A0DE117A232D}">
      <dgm:prSet phldrT="[Text]"/>
      <dgm:spPr/>
      <dgm:t>
        <a:bodyPr/>
        <a:lstStyle/>
        <a:p>
          <a:r>
            <a:rPr lang="en-US" dirty="0"/>
            <a:t>Request agreement</a:t>
          </a:r>
        </a:p>
      </dgm:t>
    </dgm:pt>
    <dgm:pt modelId="{D8F0FBD0-EB44-48E6-836C-ADF09698C183}" type="parTrans" cxnId="{E1DD3783-AA99-4D80-8CCB-B28A60E77BF9}">
      <dgm:prSet/>
      <dgm:spPr/>
      <dgm:t>
        <a:bodyPr/>
        <a:lstStyle/>
        <a:p>
          <a:endParaRPr lang="en-US"/>
        </a:p>
      </dgm:t>
    </dgm:pt>
    <dgm:pt modelId="{5BC09EFB-BD65-4265-A0C7-91D71979632C}" type="sibTrans" cxnId="{E1DD3783-AA99-4D80-8CCB-B28A60E77BF9}">
      <dgm:prSet/>
      <dgm:spPr/>
      <dgm:t>
        <a:bodyPr/>
        <a:lstStyle/>
        <a:p>
          <a:endParaRPr lang="en-US"/>
        </a:p>
      </dgm:t>
    </dgm:pt>
    <dgm:pt modelId="{BFC43434-99BA-44B4-AED7-52DE64755232}">
      <dgm:prSet phldrT="[Text]"/>
      <dgm:spPr/>
      <dgm:t>
        <a:bodyPr/>
        <a:lstStyle/>
        <a:p>
          <a:r>
            <a:rPr lang="en-US" dirty="0"/>
            <a:t>Exchange curriculum</a:t>
          </a:r>
        </a:p>
      </dgm:t>
    </dgm:pt>
    <dgm:pt modelId="{103B9933-BFBF-4816-8300-96146519F7A1}" type="parTrans" cxnId="{0829F1E4-5964-4FA1-B30D-4BAAD7B4E98B}">
      <dgm:prSet/>
      <dgm:spPr/>
      <dgm:t>
        <a:bodyPr/>
        <a:lstStyle/>
        <a:p>
          <a:endParaRPr lang="en-US"/>
        </a:p>
      </dgm:t>
    </dgm:pt>
    <dgm:pt modelId="{3E7C17E8-4655-4C6B-89BD-C32A55C63CED}" type="sibTrans" cxnId="{0829F1E4-5964-4FA1-B30D-4BAAD7B4E98B}">
      <dgm:prSet/>
      <dgm:spPr/>
      <dgm:t>
        <a:bodyPr/>
        <a:lstStyle/>
        <a:p>
          <a:endParaRPr lang="en-US"/>
        </a:p>
      </dgm:t>
    </dgm:pt>
    <dgm:pt modelId="{D3109EEB-E663-46AD-BA59-8D7ECC84A504}">
      <dgm:prSet phldrT="[Text]"/>
      <dgm:spPr/>
      <dgm:t>
        <a:bodyPr/>
        <a:lstStyle/>
        <a:p>
          <a:r>
            <a:rPr lang="en-US" dirty="0"/>
            <a:t>Agree on method of examination</a:t>
          </a:r>
        </a:p>
      </dgm:t>
    </dgm:pt>
    <dgm:pt modelId="{2C6A6275-D4D1-4DBA-8AE0-FF7A1986C4FB}" type="parTrans" cxnId="{129946F8-476C-4464-90A8-4D69414BCFFF}">
      <dgm:prSet/>
      <dgm:spPr/>
      <dgm:t>
        <a:bodyPr/>
        <a:lstStyle/>
        <a:p>
          <a:endParaRPr lang="en-US"/>
        </a:p>
      </dgm:t>
    </dgm:pt>
    <dgm:pt modelId="{B6820E62-2B21-4C15-A781-4996C7A31858}" type="sibTrans" cxnId="{129946F8-476C-4464-90A8-4D69414BCFFF}">
      <dgm:prSet/>
      <dgm:spPr/>
      <dgm:t>
        <a:bodyPr/>
        <a:lstStyle/>
        <a:p>
          <a:endParaRPr lang="en-US"/>
        </a:p>
      </dgm:t>
    </dgm:pt>
    <dgm:pt modelId="{D2B48A3A-070A-431D-BAD3-6D5B9A5CB78D}">
      <dgm:prSet phldrT="[Text]"/>
      <dgm:spPr/>
      <dgm:t>
        <a:bodyPr/>
        <a:lstStyle/>
        <a:p>
          <a:r>
            <a:rPr lang="en-US" dirty="0"/>
            <a:t>Approved by college faculty</a:t>
          </a:r>
        </a:p>
      </dgm:t>
    </dgm:pt>
    <dgm:pt modelId="{A3ECE20E-5FB4-45B5-B58A-3A03D549D901}" type="parTrans" cxnId="{D3AA70E1-7246-42E8-B6FF-58C02CEECE61}">
      <dgm:prSet/>
      <dgm:spPr/>
      <dgm:t>
        <a:bodyPr/>
        <a:lstStyle/>
        <a:p>
          <a:endParaRPr lang="en-US"/>
        </a:p>
      </dgm:t>
    </dgm:pt>
    <dgm:pt modelId="{FD24F086-2DAD-4200-A7D6-01CF5282E9B2}" type="sibTrans" cxnId="{D3AA70E1-7246-42E8-B6FF-58C02CEECE61}">
      <dgm:prSet/>
      <dgm:spPr/>
      <dgm:t>
        <a:bodyPr/>
        <a:lstStyle/>
        <a:p>
          <a:endParaRPr lang="en-US"/>
        </a:p>
      </dgm:t>
    </dgm:pt>
    <dgm:pt modelId="{979CBCC5-ED17-4926-9CA1-2864852363CB}">
      <dgm:prSet phldrT="[Text]"/>
      <dgm:spPr/>
      <dgm:t>
        <a:bodyPr/>
        <a:lstStyle/>
        <a:p>
          <a:r>
            <a:rPr lang="en-US" dirty="0"/>
            <a:t>Agreement signed by all participating high school teachers and principals</a:t>
          </a:r>
        </a:p>
      </dgm:t>
    </dgm:pt>
    <dgm:pt modelId="{F737A907-9093-44E5-A81E-EA6304189CD4}" type="parTrans" cxnId="{DE7CC140-A20F-45C2-9CC6-116E81A671B8}">
      <dgm:prSet/>
      <dgm:spPr/>
      <dgm:t>
        <a:bodyPr/>
        <a:lstStyle/>
        <a:p>
          <a:endParaRPr lang="en-US"/>
        </a:p>
      </dgm:t>
    </dgm:pt>
    <dgm:pt modelId="{FAEDFDDD-0620-4910-88BD-395187AE5DC2}" type="sibTrans" cxnId="{DE7CC140-A20F-45C2-9CC6-116E81A671B8}">
      <dgm:prSet/>
      <dgm:spPr/>
      <dgm:t>
        <a:bodyPr/>
        <a:lstStyle/>
        <a:p>
          <a:endParaRPr lang="en-US"/>
        </a:p>
      </dgm:t>
    </dgm:pt>
    <dgm:pt modelId="{3D021C6C-F7DA-4756-B04F-9BA4F532DC2F}">
      <dgm:prSet phldrT="[Text]"/>
      <dgm:spPr/>
      <dgm:t>
        <a:bodyPr/>
        <a:lstStyle/>
        <a:p>
          <a:r>
            <a:rPr lang="en-US" dirty="0"/>
            <a:t>High school teachers and students maintain CATEMA accounts</a:t>
          </a:r>
        </a:p>
      </dgm:t>
    </dgm:pt>
    <dgm:pt modelId="{02950F17-DFA5-46A6-AB9D-8011FC8AB2AD}" type="parTrans" cxnId="{9BCA615B-D221-4AA5-A6EB-21599F1FC00F}">
      <dgm:prSet/>
      <dgm:spPr/>
      <dgm:t>
        <a:bodyPr/>
        <a:lstStyle/>
        <a:p>
          <a:endParaRPr lang="en-US"/>
        </a:p>
      </dgm:t>
    </dgm:pt>
    <dgm:pt modelId="{091313DF-1ABC-43F9-BD69-E4E43C080741}" type="sibTrans" cxnId="{9BCA615B-D221-4AA5-A6EB-21599F1FC00F}">
      <dgm:prSet/>
      <dgm:spPr/>
      <dgm:t>
        <a:bodyPr/>
        <a:lstStyle/>
        <a:p>
          <a:endParaRPr lang="en-US"/>
        </a:p>
      </dgm:t>
    </dgm:pt>
    <dgm:pt modelId="{8F87A4EA-D4ED-469A-A4BE-E00DB51566AE}">
      <dgm:prSet phldrT="[Text]"/>
      <dgm:spPr/>
      <dgm:t>
        <a:bodyPr/>
        <a:lstStyle/>
        <a:p>
          <a:r>
            <a:rPr lang="en-US" dirty="0"/>
            <a:t>Student’s exam grades become college transcript grade</a:t>
          </a:r>
        </a:p>
      </dgm:t>
    </dgm:pt>
    <dgm:pt modelId="{A8A59E2A-4114-4A98-A783-73A6751C1067}" type="parTrans" cxnId="{D3836ACB-F883-4681-98B6-DACBB9E0DB01}">
      <dgm:prSet/>
      <dgm:spPr/>
      <dgm:t>
        <a:bodyPr/>
        <a:lstStyle/>
        <a:p>
          <a:endParaRPr lang="en-US"/>
        </a:p>
      </dgm:t>
    </dgm:pt>
    <dgm:pt modelId="{FDD83041-FD49-4BDB-AAD1-4AB16764D3F9}" type="sibTrans" cxnId="{D3836ACB-F883-4681-98B6-DACBB9E0DB01}">
      <dgm:prSet/>
      <dgm:spPr/>
      <dgm:t>
        <a:bodyPr/>
        <a:lstStyle/>
        <a:p>
          <a:endParaRPr lang="en-US"/>
        </a:p>
      </dgm:t>
    </dgm:pt>
    <dgm:pt modelId="{12E4CEA5-5C03-4113-A814-D299D4C6EEDF}">
      <dgm:prSet phldrT="[Text]"/>
      <dgm:spPr/>
      <dgm:t>
        <a:bodyPr/>
        <a:lstStyle/>
        <a:p>
          <a:r>
            <a:rPr lang="en-US" dirty="0"/>
            <a:t>Valid CATEMA account</a:t>
          </a:r>
        </a:p>
      </dgm:t>
    </dgm:pt>
    <dgm:pt modelId="{E12253F5-7BDB-4E48-9A50-87C07D675B33}" type="parTrans" cxnId="{9D0624BB-AE14-4F92-9B09-9AF650FDD919}">
      <dgm:prSet/>
      <dgm:spPr/>
      <dgm:t>
        <a:bodyPr/>
        <a:lstStyle/>
        <a:p>
          <a:endParaRPr lang="en-US"/>
        </a:p>
      </dgm:t>
    </dgm:pt>
    <dgm:pt modelId="{CCDB2AFE-1355-4430-9883-BA0657933D32}" type="sibTrans" cxnId="{9D0624BB-AE14-4F92-9B09-9AF650FDD919}">
      <dgm:prSet/>
      <dgm:spPr/>
      <dgm:t>
        <a:bodyPr/>
        <a:lstStyle/>
        <a:p>
          <a:endParaRPr lang="en-US"/>
        </a:p>
      </dgm:t>
    </dgm:pt>
    <dgm:pt modelId="{C776012E-FF4F-4DA6-BEA6-C5A2B380584B}">
      <dgm:prSet phldrT="[Text]"/>
      <dgm:spPr/>
      <dgm:t>
        <a:bodyPr/>
        <a:lstStyle/>
        <a:p>
          <a:r>
            <a:rPr lang="en-US" dirty="0"/>
            <a:t>Earn grade of A or B in class and exam</a:t>
          </a:r>
        </a:p>
      </dgm:t>
    </dgm:pt>
    <dgm:pt modelId="{209D4E14-A534-4AF0-880E-AB9032A4420D}" type="parTrans" cxnId="{3EF604FF-992E-4B8C-81CD-1F041EF1C902}">
      <dgm:prSet/>
      <dgm:spPr/>
      <dgm:t>
        <a:bodyPr/>
        <a:lstStyle/>
        <a:p>
          <a:endParaRPr lang="en-US"/>
        </a:p>
      </dgm:t>
    </dgm:pt>
    <dgm:pt modelId="{FD2D0F97-D806-4874-BF1A-AD19B8C7C907}" type="sibTrans" cxnId="{3EF604FF-992E-4B8C-81CD-1F041EF1C902}">
      <dgm:prSet/>
      <dgm:spPr/>
      <dgm:t>
        <a:bodyPr/>
        <a:lstStyle/>
        <a:p>
          <a:endParaRPr lang="en-US"/>
        </a:p>
      </dgm:t>
    </dgm:pt>
    <dgm:pt modelId="{F7DF862F-047F-4BC4-B41D-7A895F09E110}">
      <dgm:prSet phldrT="[Text]"/>
      <dgm:spPr/>
      <dgm:t>
        <a:bodyPr/>
        <a:lstStyle/>
        <a:p>
          <a:r>
            <a:rPr lang="en-US" dirty="0"/>
            <a:t>Complete college admission application</a:t>
          </a:r>
        </a:p>
      </dgm:t>
    </dgm:pt>
    <dgm:pt modelId="{234D4C71-0826-4361-9233-E31D31AEF159}" type="parTrans" cxnId="{D3FB7364-43B8-4B3F-953A-A7594CA477D1}">
      <dgm:prSet/>
      <dgm:spPr/>
      <dgm:t>
        <a:bodyPr/>
        <a:lstStyle/>
        <a:p>
          <a:endParaRPr lang="en-US"/>
        </a:p>
      </dgm:t>
    </dgm:pt>
    <dgm:pt modelId="{EC71B6BA-B6C8-460E-9934-1C8D96076B7A}" type="sibTrans" cxnId="{D3FB7364-43B8-4B3F-953A-A7594CA477D1}">
      <dgm:prSet/>
      <dgm:spPr/>
      <dgm:t>
        <a:bodyPr/>
        <a:lstStyle/>
        <a:p>
          <a:endParaRPr lang="en-US"/>
        </a:p>
      </dgm:t>
    </dgm:pt>
    <dgm:pt modelId="{75220965-683C-403B-B411-AE2F5A98EB4D}">
      <dgm:prSet phldrT="[Text]"/>
      <dgm:spPr/>
      <dgm:t>
        <a:bodyPr/>
        <a:lstStyle/>
        <a:p>
          <a:r>
            <a:rPr lang="en-US" dirty="0"/>
            <a:t>Submit Petition for Credit form with signature</a:t>
          </a:r>
        </a:p>
      </dgm:t>
    </dgm:pt>
    <dgm:pt modelId="{5E829FF8-1269-4F1A-9B43-326B976DF7C1}" type="parTrans" cxnId="{0D4C7CC8-F588-4191-B917-D52F05B85B0E}">
      <dgm:prSet/>
      <dgm:spPr/>
      <dgm:t>
        <a:bodyPr/>
        <a:lstStyle/>
        <a:p>
          <a:endParaRPr lang="en-US"/>
        </a:p>
      </dgm:t>
    </dgm:pt>
    <dgm:pt modelId="{1919E8AC-9CA5-43B8-AAB7-DC6F86087126}" type="sibTrans" cxnId="{0D4C7CC8-F588-4191-B917-D52F05B85B0E}">
      <dgm:prSet/>
      <dgm:spPr/>
      <dgm:t>
        <a:bodyPr/>
        <a:lstStyle/>
        <a:p>
          <a:endParaRPr lang="en-US"/>
        </a:p>
      </dgm:t>
    </dgm:pt>
    <dgm:pt modelId="{96F8AEDA-6EE0-4754-8175-1F374D37C158}">
      <dgm:prSet phldrT="[Text]"/>
      <dgm:spPr/>
      <dgm:t>
        <a:bodyPr/>
        <a:lstStyle/>
        <a:p>
          <a:r>
            <a:rPr lang="en-US" dirty="0"/>
            <a:t>Submit official high school transcript</a:t>
          </a:r>
        </a:p>
      </dgm:t>
    </dgm:pt>
    <dgm:pt modelId="{3DB6B70F-260E-4321-A681-638384EDF797}" type="parTrans" cxnId="{BA4F75E8-83DF-40BC-B05B-68AD2A33824E}">
      <dgm:prSet/>
      <dgm:spPr/>
      <dgm:t>
        <a:bodyPr/>
        <a:lstStyle/>
        <a:p>
          <a:endParaRPr lang="en-US"/>
        </a:p>
      </dgm:t>
    </dgm:pt>
    <dgm:pt modelId="{57524E30-8209-464D-AE0F-558374D1DAD0}" type="sibTrans" cxnId="{BA4F75E8-83DF-40BC-B05B-68AD2A33824E}">
      <dgm:prSet/>
      <dgm:spPr/>
      <dgm:t>
        <a:bodyPr/>
        <a:lstStyle/>
        <a:p>
          <a:endParaRPr lang="en-US"/>
        </a:p>
      </dgm:t>
    </dgm:pt>
    <dgm:pt modelId="{D6FCA5B7-68D6-493C-B8C8-4C6BA9675A5E}" type="pres">
      <dgm:prSet presAssocID="{255C097A-2C0D-4C49-AE42-596D7D567746}" presName="Name0" presStyleCnt="0">
        <dgm:presLayoutVars>
          <dgm:dir/>
          <dgm:animLvl val="lvl"/>
          <dgm:resizeHandles val="exact"/>
        </dgm:presLayoutVars>
      </dgm:prSet>
      <dgm:spPr/>
    </dgm:pt>
    <dgm:pt modelId="{19A6DF45-8DD5-42E1-AF24-B11E65076582}" type="pres">
      <dgm:prSet presAssocID="{A2B2665B-F616-4315-9DF2-70C12667FF1C}" presName="composite" presStyleCnt="0"/>
      <dgm:spPr/>
    </dgm:pt>
    <dgm:pt modelId="{CD71CF29-9EF3-4DE8-BC49-C212D1B82B0C}" type="pres">
      <dgm:prSet presAssocID="{A2B2665B-F616-4315-9DF2-70C12667FF1C}" presName="parTx" presStyleLbl="node1" presStyleIdx="0" presStyleCnt="3">
        <dgm:presLayoutVars>
          <dgm:chMax val="0"/>
          <dgm:chPref val="0"/>
          <dgm:bulletEnabled val="1"/>
        </dgm:presLayoutVars>
      </dgm:prSet>
      <dgm:spPr/>
      <dgm:t>
        <a:bodyPr/>
        <a:lstStyle/>
        <a:p>
          <a:endParaRPr lang="en-US"/>
        </a:p>
      </dgm:t>
    </dgm:pt>
    <dgm:pt modelId="{D440E129-1AF7-407C-BCC8-CE5B254A94C4}" type="pres">
      <dgm:prSet presAssocID="{A2B2665B-F616-4315-9DF2-70C12667FF1C}" presName="desTx" presStyleLbl="revTx" presStyleIdx="0" presStyleCnt="3">
        <dgm:presLayoutVars>
          <dgm:bulletEnabled val="1"/>
        </dgm:presLayoutVars>
      </dgm:prSet>
      <dgm:spPr/>
      <dgm:t>
        <a:bodyPr/>
        <a:lstStyle/>
        <a:p>
          <a:endParaRPr lang="en-US"/>
        </a:p>
      </dgm:t>
    </dgm:pt>
    <dgm:pt modelId="{05F50E5E-4DBA-4E58-9263-3C5F0ADDA299}" type="pres">
      <dgm:prSet presAssocID="{D9A6E90B-F02E-418C-90FA-6480F77DA9CE}" presName="space" presStyleCnt="0"/>
      <dgm:spPr/>
    </dgm:pt>
    <dgm:pt modelId="{9DDED2B9-BB81-4D63-9A15-285E12F4FEE3}" type="pres">
      <dgm:prSet presAssocID="{99E1DA17-63D9-405D-963D-6C368E22F6E9}" presName="composite" presStyleCnt="0"/>
      <dgm:spPr/>
    </dgm:pt>
    <dgm:pt modelId="{A85A89C1-211D-4450-9908-03E18C95CE14}" type="pres">
      <dgm:prSet presAssocID="{99E1DA17-63D9-405D-963D-6C368E22F6E9}" presName="parTx" presStyleLbl="node1" presStyleIdx="1" presStyleCnt="3">
        <dgm:presLayoutVars>
          <dgm:chMax val="0"/>
          <dgm:chPref val="0"/>
          <dgm:bulletEnabled val="1"/>
        </dgm:presLayoutVars>
      </dgm:prSet>
      <dgm:spPr/>
      <dgm:t>
        <a:bodyPr/>
        <a:lstStyle/>
        <a:p>
          <a:endParaRPr lang="en-US"/>
        </a:p>
      </dgm:t>
    </dgm:pt>
    <dgm:pt modelId="{437B7F7A-4B54-425E-9A6F-5DE237DCB66B}" type="pres">
      <dgm:prSet presAssocID="{99E1DA17-63D9-405D-963D-6C368E22F6E9}" presName="desTx" presStyleLbl="revTx" presStyleIdx="1" presStyleCnt="3">
        <dgm:presLayoutVars>
          <dgm:bulletEnabled val="1"/>
        </dgm:presLayoutVars>
      </dgm:prSet>
      <dgm:spPr/>
      <dgm:t>
        <a:bodyPr/>
        <a:lstStyle/>
        <a:p>
          <a:endParaRPr lang="en-US"/>
        </a:p>
      </dgm:t>
    </dgm:pt>
    <dgm:pt modelId="{C598E0FB-BF84-4C53-921E-3ADF96D1B0A3}" type="pres">
      <dgm:prSet presAssocID="{E4652189-91A8-4A33-9BC5-4369A5D2FC2C}" presName="space" presStyleCnt="0"/>
      <dgm:spPr/>
    </dgm:pt>
    <dgm:pt modelId="{61667881-4507-478F-BC44-2026A0CEFD25}" type="pres">
      <dgm:prSet presAssocID="{1C6263DC-1889-4D9F-8391-F1AA09DAE534}" presName="composite" presStyleCnt="0"/>
      <dgm:spPr/>
    </dgm:pt>
    <dgm:pt modelId="{60D37F0C-7BA3-47DA-BE83-DB41B4C19181}" type="pres">
      <dgm:prSet presAssocID="{1C6263DC-1889-4D9F-8391-F1AA09DAE534}" presName="parTx" presStyleLbl="node1" presStyleIdx="2" presStyleCnt="3">
        <dgm:presLayoutVars>
          <dgm:chMax val="0"/>
          <dgm:chPref val="0"/>
          <dgm:bulletEnabled val="1"/>
        </dgm:presLayoutVars>
      </dgm:prSet>
      <dgm:spPr/>
      <dgm:t>
        <a:bodyPr/>
        <a:lstStyle/>
        <a:p>
          <a:endParaRPr lang="en-US"/>
        </a:p>
      </dgm:t>
    </dgm:pt>
    <dgm:pt modelId="{F64DFE98-9B10-4F96-B709-AC9E9412A9BF}" type="pres">
      <dgm:prSet presAssocID="{1C6263DC-1889-4D9F-8391-F1AA09DAE534}" presName="desTx" presStyleLbl="revTx" presStyleIdx="2" presStyleCnt="3">
        <dgm:presLayoutVars>
          <dgm:bulletEnabled val="1"/>
        </dgm:presLayoutVars>
      </dgm:prSet>
      <dgm:spPr/>
      <dgm:t>
        <a:bodyPr/>
        <a:lstStyle/>
        <a:p>
          <a:endParaRPr lang="en-US"/>
        </a:p>
      </dgm:t>
    </dgm:pt>
  </dgm:ptLst>
  <dgm:cxnLst>
    <dgm:cxn modelId="{8D834B18-0294-4A97-B704-FDD1E0B83B40}" type="presOf" srcId="{99E1DA17-63D9-405D-963D-6C368E22F6E9}" destId="{A85A89C1-211D-4450-9908-03E18C95CE14}" srcOrd="0" destOrd="0" presId="urn:microsoft.com/office/officeart/2005/8/layout/chevron1"/>
    <dgm:cxn modelId="{9D0624BB-AE14-4F92-9B09-9AF650FDD919}" srcId="{1C6263DC-1889-4D9F-8391-F1AA09DAE534}" destId="{12E4CEA5-5C03-4113-A814-D299D4C6EEDF}" srcOrd="0" destOrd="0" parTransId="{E12253F5-7BDB-4E48-9A50-87C07D675B33}" sibTransId="{CCDB2AFE-1355-4430-9883-BA0657933D32}"/>
    <dgm:cxn modelId="{84CF9185-5F92-4799-9F62-FC433664CD90}" type="presOf" srcId="{75220965-683C-403B-B411-AE2F5A98EB4D}" destId="{F64DFE98-9B10-4F96-B709-AC9E9412A9BF}" srcOrd="0" destOrd="3" presId="urn:microsoft.com/office/officeart/2005/8/layout/chevron1"/>
    <dgm:cxn modelId="{D3FB7364-43B8-4B3F-953A-A7594CA477D1}" srcId="{1C6263DC-1889-4D9F-8391-F1AA09DAE534}" destId="{F7DF862F-047F-4BC4-B41D-7A895F09E110}" srcOrd="2" destOrd="0" parTransId="{234D4C71-0826-4361-9233-E31D31AEF159}" sibTransId="{EC71B6BA-B6C8-460E-9934-1C8D96076B7A}"/>
    <dgm:cxn modelId="{3EF604FF-992E-4B8C-81CD-1F041EF1C902}" srcId="{1C6263DC-1889-4D9F-8391-F1AA09DAE534}" destId="{C776012E-FF4F-4DA6-BEA6-C5A2B380584B}" srcOrd="1" destOrd="0" parTransId="{209D4E14-A534-4AF0-880E-AB9032A4420D}" sibTransId="{FD2D0F97-D806-4874-BF1A-AD19B8C7C907}"/>
    <dgm:cxn modelId="{107100F0-0106-4D1F-9E8A-F93407A49546}" srcId="{255C097A-2C0D-4C49-AE42-596D7D567746}" destId="{A2B2665B-F616-4315-9DF2-70C12667FF1C}" srcOrd="0" destOrd="0" parTransId="{1EEC776D-ED31-4D95-B2A6-D32101335079}" sibTransId="{D9A6E90B-F02E-418C-90FA-6480F77DA9CE}"/>
    <dgm:cxn modelId="{7CEECF49-BF88-4408-A36E-27C5C5B4F6BF}" type="presOf" srcId="{D3109EEB-E663-46AD-BA59-8D7ECC84A504}" destId="{D440E129-1AF7-407C-BCC8-CE5B254A94C4}" srcOrd="0" destOrd="2" presId="urn:microsoft.com/office/officeart/2005/8/layout/chevron1"/>
    <dgm:cxn modelId="{E1DD3783-AA99-4D80-8CCB-B28A60E77BF9}" srcId="{A2B2665B-F616-4315-9DF2-70C12667FF1C}" destId="{D3C6627D-13E1-4408-8AF7-A0DE117A232D}" srcOrd="0" destOrd="0" parTransId="{D8F0FBD0-EB44-48E6-836C-ADF09698C183}" sibTransId="{5BC09EFB-BD65-4265-A0C7-91D71979632C}"/>
    <dgm:cxn modelId="{92AFC765-A4E8-4CEC-94C6-C5D37EC7CBFA}" type="presOf" srcId="{A2B2665B-F616-4315-9DF2-70C12667FF1C}" destId="{CD71CF29-9EF3-4DE8-BC49-C212D1B82B0C}" srcOrd="0" destOrd="0" presId="urn:microsoft.com/office/officeart/2005/8/layout/chevron1"/>
    <dgm:cxn modelId="{82B573AB-2D2A-401D-902C-6F7B499F8A48}" type="presOf" srcId="{3D021C6C-F7DA-4756-B04F-9BA4F532DC2F}" destId="{437B7F7A-4B54-425E-9A6F-5DE237DCB66B}" srcOrd="0" destOrd="1" presId="urn:microsoft.com/office/officeart/2005/8/layout/chevron1"/>
    <dgm:cxn modelId="{BF840AD7-5DE2-4C83-AA93-C1E05D9D9EBE}" type="presOf" srcId="{12E4CEA5-5C03-4113-A814-D299D4C6EEDF}" destId="{F64DFE98-9B10-4F96-B709-AC9E9412A9BF}" srcOrd="0" destOrd="0" presId="urn:microsoft.com/office/officeart/2005/8/layout/chevron1"/>
    <dgm:cxn modelId="{C6D0E568-FDD8-409E-9F1F-68D1CED96CEC}" type="presOf" srcId="{BFC43434-99BA-44B4-AED7-52DE64755232}" destId="{D440E129-1AF7-407C-BCC8-CE5B254A94C4}" srcOrd="0" destOrd="1" presId="urn:microsoft.com/office/officeart/2005/8/layout/chevron1"/>
    <dgm:cxn modelId="{8D7B028D-A5EF-4118-9237-1D78F3082632}" srcId="{255C097A-2C0D-4C49-AE42-596D7D567746}" destId="{1C6263DC-1889-4D9F-8391-F1AA09DAE534}" srcOrd="2" destOrd="0" parTransId="{62861CB1-E016-4120-AB5E-01950EB53FEA}" sibTransId="{E333C32E-C403-47F6-B1FE-B65319667C95}"/>
    <dgm:cxn modelId="{129946F8-476C-4464-90A8-4D69414BCFFF}" srcId="{A2B2665B-F616-4315-9DF2-70C12667FF1C}" destId="{D3109EEB-E663-46AD-BA59-8D7ECC84A504}" srcOrd="2" destOrd="0" parTransId="{2C6A6275-D4D1-4DBA-8AE0-FF7A1986C4FB}" sibTransId="{B6820E62-2B21-4C15-A781-4996C7A31858}"/>
    <dgm:cxn modelId="{0829F1E4-5964-4FA1-B30D-4BAAD7B4E98B}" srcId="{A2B2665B-F616-4315-9DF2-70C12667FF1C}" destId="{BFC43434-99BA-44B4-AED7-52DE64755232}" srcOrd="1" destOrd="0" parTransId="{103B9933-BFBF-4816-8300-96146519F7A1}" sibTransId="{3E7C17E8-4655-4C6B-89BD-C32A55C63CED}"/>
    <dgm:cxn modelId="{0D4C7CC8-F588-4191-B917-D52F05B85B0E}" srcId="{1C6263DC-1889-4D9F-8391-F1AA09DAE534}" destId="{75220965-683C-403B-B411-AE2F5A98EB4D}" srcOrd="3" destOrd="0" parTransId="{5E829FF8-1269-4F1A-9B43-326B976DF7C1}" sibTransId="{1919E8AC-9CA5-43B8-AAB7-DC6F86087126}"/>
    <dgm:cxn modelId="{9BCA615B-D221-4AA5-A6EB-21599F1FC00F}" srcId="{99E1DA17-63D9-405D-963D-6C368E22F6E9}" destId="{3D021C6C-F7DA-4756-B04F-9BA4F532DC2F}" srcOrd="1" destOrd="0" parTransId="{02950F17-DFA5-46A6-AB9D-8011FC8AB2AD}" sibTransId="{091313DF-1ABC-43F9-BD69-E4E43C080741}"/>
    <dgm:cxn modelId="{D3AA70E1-7246-42E8-B6FF-58C02CEECE61}" srcId="{A2B2665B-F616-4315-9DF2-70C12667FF1C}" destId="{D2B48A3A-070A-431D-BAD3-6D5B9A5CB78D}" srcOrd="3" destOrd="0" parTransId="{A3ECE20E-5FB4-45B5-B58A-3A03D549D901}" sibTransId="{FD24F086-2DAD-4200-A7D6-01CF5282E9B2}"/>
    <dgm:cxn modelId="{88DB8142-1141-4843-AB2B-5AC5C01DDC4E}" type="presOf" srcId="{255C097A-2C0D-4C49-AE42-596D7D567746}" destId="{D6FCA5B7-68D6-493C-B8C8-4C6BA9675A5E}" srcOrd="0" destOrd="0" presId="urn:microsoft.com/office/officeart/2005/8/layout/chevron1"/>
    <dgm:cxn modelId="{CAD84463-81D9-4CB9-AF2B-0AD563496E72}" type="presOf" srcId="{D2B48A3A-070A-431D-BAD3-6D5B9A5CB78D}" destId="{D440E129-1AF7-407C-BCC8-CE5B254A94C4}" srcOrd="0" destOrd="3" presId="urn:microsoft.com/office/officeart/2005/8/layout/chevron1"/>
    <dgm:cxn modelId="{3F9F7A38-B14F-4B44-86C1-E8F125F82755}" type="presOf" srcId="{D3C6627D-13E1-4408-8AF7-A0DE117A232D}" destId="{D440E129-1AF7-407C-BCC8-CE5B254A94C4}" srcOrd="0" destOrd="0" presId="urn:microsoft.com/office/officeart/2005/8/layout/chevron1"/>
    <dgm:cxn modelId="{BA4F75E8-83DF-40BC-B05B-68AD2A33824E}" srcId="{1C6263DC-1889-4D9F-8391-F1AA09DAE534}" destId="{96F8AEDA-6EE0-4754-8175-1F374D37C158}" srcOrd="4" destOrd="0" parTransId="{3DB6B70F-260E-4321-A681-638384EDF797}" sibTransId="{57524E30-8209-464D-AE0F-558374D1DAD0}"/>
    <dgm:cxn modelId="{5E14A077-8D9E-4E06-9A02-152D6349D42A}" type="presOf" srcId="{8F87A4EA-D4ED-469A-A4BE-E00DB51566AE}" destId="{437B7F7A-4B54-425E-9A6F-5DE237DCB66B}" srcOrd="0" destOrd="2" presId="urn:microsoft.com/office/officeart/2005/8/layout/chevron1"/>
    <dgm:cxn modelId="{D3836ACB-F883-4681-98B6-DACBB9E0DB01}" srcId="{99E1DA17-63D9-405D-963D-6C368E22F6E9}" destId="{8F87A4EA-D4ED-469A-A4BE-E00DB51566AE}" srcOrd="2" destOrd="0" parTransId="{A8A59E2A-4114-4A98-A783-73A6751C1067}" sibTransId="{FDD83041-FD49-4BDB-AAD1-4AB16764D3F9}"/>
    <dgm:cxn modelId="{DE7CC140-A20F-45C2-9CC6-116E81A671B8}" srcId="{99E1DA17-63D9-405D-963D-6C368E22F6E9}" destId="{979CBCC5-ED17-4926-9CA1-2864852363CB}" srcOrd="0" destOrd="0" parTransId="{F737A907-9093-44E5-A81E-EA6304189CD4}" sibTransId="{FAEDFDDD-0620-4910-88BD-395187AE5DC2}"/>
    <dgm:cxn modelId="{5D4A570B-9747-4196-9175-E699390CDE47}" type="presOf" srcId="{96F8AEDA-6EE0-4754-8175-1F374D37C158}" destId="{F64DFE98-9B10-4F96-B709-AC9E9412A9BF}" srcOrd="0" destOrd="4" presId="urn:microsoft.com/office/officeart/2005/8/layout/chevron1"/>
    <dgm:cxn modelId="{B302CC3F-4D46-4022-A22B-39B957D05031}" type="presOf" srcId="{F7DF862F-047F-4BC4-B41D-7A895F09E110}" destId="{F64DFE98-9B10-4F96-B709-AC9E9412A9BF}" srcOrd="0" destOrd="2" presId="urn:microsoft.com/office/officeart/2005/8/layout/chevron1"/>
    <dgm:cxn modelId="{B94F2AD3-A016-4925-8212-AB4C8A0DDC21}" type="presOf" srcId="{C776012E-FF4F-4DA6-BEA6-C5A2B380584B}" destId="{F64DFE98-9B10-4F96-B709-AC9E9412A9BF}" srcOrd="0" destOrd="1" presId="urn:microsoft.com/office/officeart/2005/8/layout/chevron1"/>
    <dgm:cxn modelId="{69DB74EA-8F7C-417A-A34D-B4D4A84B1361}" srcId="{255C097A-2C0D-4C49-AE42-596D7D567746}" destId="{99E1DA17-63D9-405D-963D-6C368E22F6E9}" srcOrd="1" destOrd="0" parTransId="{59617AF8-A0CE-491F-B61A-1CD1AA8A90B0}" sibTransId="{E4652189-91A8-4A33-9BC5-4369A5D2FC2C}"/>
    <dgm:cxn modelId="{052AEBD2-EE68-4AC5-8D41-1C7FB7DCB9C0}" type="presOf" srcId="{1C6263DC-1889-4D9F-8391-F1AA09DAE534}" destId="{60D37F0C-7BA3-47DA-BE83-DB41B4C19181}" srcOrd="0" destOrd="0" presId="urn:microsoft.com/office/officeart/2005/8/layout/chevron1"/>
    <dgm:cxn modelId="{EF0FA4C8-DB55-4D76-A5A9-7B604EB4E537}" type="presOf" srcId="{979CBCC5-ED17-4926-9CA1-2864852363CB}" destId="{437B7F7A-4B54-425E-9A6F-5DE237DCB66B}" srcOrd="0" destOrd="0" presId="urn:microsoft.com/office/officeart/2005/8/layout/chevron1"/>
    <dgm:cxn modelId="{2A8D9AAE-A378-47CE-BC90-9DA7008CB3F0}" type="presParOf" srcId="{D6FCA5B7-68D6-493C-B8C8-4C6BA9675A5E}" destId="{19A6DF45-8DD5-42E1-AF24-B11E65076582}" srcOrd="0" destOrd="0" presId="urn:microsoft.com/office/officeart/2005/8/layout/chevron1"/>
    <dgm:cxn modelId="{2C594E74-2B4A-44F8-9FEB-1EA0D34895F0}" type="presParOf" srcId="{19A6DF45-8DD5-42E1-AF24-B11E65076582}" destId="{CD71CF29-9EF3-4DE8-BC49-C212D1B82B0C}" srcOrd="0" destOrd="0" presId="urn:microsoft.com/office/officeart/2005/8/layout/chevron1"/>
    <dgm:cxn modelId="{586E1413-4FB8-40F6-B51E-EF5E2D8A42CC}" type="presParOf" srcId="{19A6DF45-8DD5-42E1-AF24-B11E65076582}" destId="{D440E129-1AF7-407C-BCC8-CE5B254A94C4}" srcOrd="1" destOrd="0" presId="urn:microsoft.com/office/officeart/2005/8/layout/chevron1"/>
    <dgm:cxn modelId="{F4D1833E-58F4-4E5F-B0D4-8D1A3A28A417}" type="presParOf" srcId="{D6FCA5B7-68D6-493C-B8C8-4C6BA9675A5E}" destId="{05F50E5E-4DBA-4E58-9263-3C5F0ADDA299}" srcOrd="1" destOrd="0" presId="urn:microsoft.com/office/officeart/2005/8/layout/chevron1"/>
    <dgm:cxn modelId="{337BB8FF-5ECD-4087-BFE3-69F72138927D}" type="presParOf" srcId="{D6FCA5B7-68D6-493C-B8C8-4C6BA9675A5E}" destId="{9DDED2B9-BB81-4D63-9A15-285E12F4FEE3}" srcOrd="2" destOrd="0" presId="urn:microsoft.com/office/officeart/2005/8/layout/chevron1"/>
    <dgm:cxn modelId="{A5C5C9F4-D37B-4037-8488-D04868528535}" type="presParOf" srcId="{9DDED2B9-BB81-4D63-9A15-285E12F4FEE3}" destId="{A85A89C1-211D-4450-9908-03E18C95CE14}" srcOrd="0" destOrd="0" presId="urn:microsoft.com/office/officeart/2005/8/layout/chevron1"/>
    <dgm:cxn modelId="{A9FD54F3-1BDC-4A46-A510-20DB7E2D5155}" type="presParOf" srcId="{9DDED2B9-BB81-4D63-9A15-285E12F4FEE3}" destId="{437B7F7A-4B54-425E-9A6F-5DE237DCB66B}" srcOrd="1" destOrd="0" presId="urn:microsoft.com/office/officeart/2005/8/layout/chevron1"/>
    <dgm:cxn modelId="{E5397168-927E-4A3D-9FC4-6E4C79B4857C}" type="presParOf" srcId="{D6FCA5B7-68D6-493C-B8C8-4C6BA9675A5E}" destId="{C598E0FB-BF84-4C53-921E-3ADF96D1B0A3}" srcOrd="3" destOrd="0" presId="urn:microsoft.com/office/officeart/2005/8/layout/chevron1"/>
    <dgm:cxn modelId="{F95DAB24-AC2C-4544-B290-D143C7E27995}" type="presParOf" srcId="{D6FCA5B7-68D6-493C-B8C8-4C6BA9675A5E}" destId="{61667881-4507-478F-BC44-2026A0CEFD25}" srcOrd="4" destOrd="0" presId="urn:microsoft.com/office/officeart/2005/8/layout/chevron1"/>
    <dgm:cxn modelId="{5943731B-7D9B-44BC-A491-A6F22FC5EDA7}" type="presParOf" srcId="{61667881-4507-478F-BC44-2026A0CEFD25}" destId="{60D37F0C-7BA3-47DA-BE83-DB41B4C19181}" srcOrd="0" destOrd="0" presId="urn:microsoft.com/office/officeart/2005/8/layout/chevron1"/>
    <dgm:cxn modelId="{568C0F69-7AE7-4289-AB08-5B89F829F47E}" type="presParOf" srcId="{61667881-4507-478F-BC44-2026A0CEFD25}" destId="{F64DFE98-9B10-4F96-B709-AC9E9412A9BF}"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1CF29-9EF3-4DE8-BC49-C212D1B82B0C}">
      <dsp:nvSpPr>
        <dsp:cNvPr id="0" name=""/>
        <dsp:cNvSpPr/>
      </dsp:nvSpPr>
      <dsp:spPr>
        <a:xfrm>
          <a:off x="2561" y="132853"/>
          <a:ext cx="2611913" cy="810000"/>
        </a:xfrm>
        <a:prstGeom prst="chevron">
          <a:avLst/>
        </a:prstGeom>
        <a:solidFill>
          <a:schemeClr val="accent1">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Agreement Development</a:t>
          </a:r>
        </a:p>
      </dsp:txBody>
      <dsp:txXfrm>
        <a:off x="407561" y="132853"/>
        <a:ext cx="1801913" cy="810000"/>
      </dsp:txXfrm>
    </dsp:sp>
    <dsp:sp modelId="{D440E129-1AF7-407C-BCC8-CE5B254A94C4}">
      <dsp:nvSpPr>
        <dsp:cNvPr id="0" name=""/>
        <dsp:cNvSpPr/>
      </dsp:nvSpPr>
      <dsp:spPr>
        <a:xfrm>
          <a:off x="2561" y="1044103"/>
          <a:ext cx="2089530" cy="2274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Request agreement</a:t>
          </a:r>
        </a:p>
        <a:p>
          <a:pPr marL="114300" lvl="1" indent="-114300" algn="l" defTabSz="666750">
            <a:lnSpc>
              <a:spcPct val="90000"/>
            </a:lnSpc>
            <a:spcBef>
              <a:spcPct val="0"/>
            </a:spcBef>
            <a:spcAft>
              <a:spcPct val="15000"/>
            </a:spcAft>
            <a:buChar char="••"/>
          </a:pPr>
          <a:r>
            <a:rPr lang="en-US" sz="1500" kern="1200" dirty="0"/>
            <a:t>Exchange curriculum</a:t>
          </a:r>
        </a:p>
        <a:p>
          <a:pPr marL="114300" lvl="1" indent="-114300" algn="l" defTabSz="666750">
            <a:lnSpc>
              <a:spcPct val="90000"/>
            </a:lnSpc>
            <a:spcBef>
              <a:spcPct val="0"/>
            </a:spcBef>
            <a:spcAft>
              <a:spcPct val="15000"/>
            </a:spcAft>
            <a:buChar char="••"/>
          </a:pPr>
          <a:r>
            <a:rPr lang="en-US" sz="1500" kern="1200" dirty="0"/>
            <a:t>Agree on method of examination</a:t>
          </a:r>
        </a:p>
        <a:p>
          <a:pPr marL="114300" lvl="1" indent="-114300" algn="l" defTabSz="666750">
            <a:lnSpc>
              <a:spcPct val="90000"/>
            </a:lnSpc>
            <a:spcBef>
              <a:spcPct val="0"/>
            </a:spcBef>
            <a:spcAft>
              <a:spcPct val="15000"/>
            </a:spcAft>
            <a:buChar char="••"/>
          </a:pPr>
          <a:r>
            <a:rPr lang="en-US" sz="1500" kern="1200" dirty="0"/>
            <a:t>Approved by college faculty</a:t>
          </a:r>
        </a:p>
      </dsp:txBody>
      <dsp:txXfrm>
        <a:off x="2561" y="1044103"/>
        <a:ext cx="2089530" cy="2274268"/>
      </dsp:txXfrm>
    </dsp:sp>
    <dsp:sp modelId="{A85A89C1-211D-4450-9908-03E18C95CE14}">
      <dsp:nvSpPr>
        <dsp:cNvPr id="0" name=""/>
        <dsp:cNvSpPr/>
      </dsp:nvSpPr>
      <dsp:spPr>
        <a:xfrm>
          <a:off x="2398474" y="132853"/>
          <a:ext cx="2611913" cy="810000"/>
        </a:xfrm>
        <a:prstGeom prst="chevron">
          <a:avLst/>
        </a:prstGeom>
        <a:solidFill>
          <a:schemeClr val="accent1">
            <a:alpha val="90000"/>
            <a:hueOff val="0"/>
            <a:satOff val="0"/>
            <a:lumOff val="0"/>
            <a:alphaOff val="-2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Implementation</a:t>
          </a:r>
        </a:p>
      </dsp:txBody>
      <dsp:txXfrm>
        <a:off x="2803474" y="132853"/>
        <a:ext cx="1801913" cy="810000"/>
      </dsp:txXfrm>
    </dsp:sp>
    <dsp:sp modelId="{437B7F7A-4B54-425E-9A6F-5DE237DCB66B}">
      <dsp:nvSpPr>
        <dsp:cNvPr id="0" name=""/>
        <dsp:cNvSpPr/>
      </dsp:nvSpPr>
      <dsp:spPr>
        <a:xfrm>
          <a:off x="2398474" y="1044103"/>
          <a:ext cx="2089530" cy="2274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Agreement signed by all participating high school teachers and principals</a:t>
          </a:r>
        </a:p>
        <a:p>
          <a:pPr marL="114300" lvl="1" indent="-114300" algn="l" defTabSz="666750">
            <a:lnSpc>
              <a:spcPct val="90000"/>
            </a:lnSpc>
            <a:spcBef>
              <a:spcPct val="0"/>
            </a:spcBef>
            <a:spcAft>
              <a:spcPct val="15000"/>
            </a:spcAft>
            <a:buChar char="••"/>
          </a:pPr>
          <a:r>
            <a:rPr lang="en-US" sz="1500" kern="1200" dirty="0"/>
            <a:t>High school teachers and students maintain CATEMA accounts</a:t>
          </a:r>
        </a:p>
        <a:p>
          <a:pPr marL="114300" lvl="1" indent="-114300" algn="l" defTabSz="666750">
            <a:lnSpc>
              <a:spcPct val="90000"/>
            </a:lnSpc>
            <a:spcBef>
              <a:spcPct val="0"/>
            </a:spcBef>
            <a:spcAft>
              <a:spcPct val="15000"/>
            </a:spcAft>
            <a:buChar char="••"/>
          </a:pPr>
          <a:r>
            <a:rPr lang="en-US" sz="1500" kern="1200" dirty="0"/>
            <a:t>Student’s exam grades become college transcript grade</a:t>
          </a:r>
        </a:p>
      </dsp:txBody>
      <dsp:txXfrm>
        <a:off x="2398474" y="1044103"/>
        <a:ext cx="2089530" cy="2274268"/>
      </dsp:txXfrm>
    </dsp:sp>
    <dsp:sp modelId="{60D37F0C-7BA3-47DA-BE83-DB41B4C19181}">
      <dsp:nvSpPr>
        <dsp:cNvPr id="0" name=""/>
        <dsp:cNvSpPr/>
      </dsp:nvSpPr>
      <dsp:spPr>
        <a:xfrm>
          <a:off x="4794387" y="132853"/>
          <a:ext cx="2611913" cy="810000"/>
        </a:xfrm>
        <a:prstGeom prst="chevron">
          <a:avLst/>
        </a:prstGeom>
        <a:solidFill>
          <a:schemeClr val="accent1">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Awarding College Credit</a:t>
          </a:r>
        </a:p>
      </dsp:txBody>
      <dsp:txXfrm>
        <a:off x="5199387" y="132853"/>
        <a:ext cx="1801913" cy="810000"/>
      </dsp:txXfrm>
    </dsp:sp>
    <dsp:sp modelId="{F64DFE98-9B10-4F96-B709-AC9E9412A9BF}">
      <dsp:nvSpPr>
        <dsp:cNvPr id="0" name=""/>
        <dsp:cNvSpPr/>
      </dsp:nvSpPr>
      <dsp:spPr>
        <a:xfrm>
          <a:off x="4794387" y="1044103"/>
          <a:ext cx="2089530" cy="2274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Valid CATEMA account</a:t>
          </a:r>
        </a:p>
        <a:p>
          <a:pPr marL="114300" lvl="1" indent="-114300" algn="l" defTabSz="666750">
            <a:lnSpc>
              <a:spcPct val="90000"/>
            </a:lnSpc>
            <a:spcBef>
              <a:spcPct val="0"/>
            </a:spcBef>
            <a:spcAft>
              <a:spcPct val="15000"/>
            </a:spcAft>
            <a:buChar char="••"/>
          </a:pPr>
          <a:r>
            <a:rPr lang="en-US" sz="1500" kern="1200" dirty="0"/>
            <a:t>Earn grade of A or B in class and exam</a:t>
          </a:r>
        </a:p>
        <a:p>
          <a:pPr marL="114300" lvl="1" indent="-114300" algn="l" defTabSz="666750">
            <a:lnSpc>
              <a:spcPct val="90000"/>
            </a:lnSpc>
            <a:spcBef>
              <a:spcPct val="0"/>
            </a:spcBef>
            <a:spcAft>
              <a:spcPct val="15000"/>
            </a:spcAft>
            <a:buChar char="••"/>
          </a:pPr>
          <a:r>
            <a:rPr lang="en-US" sz="1500" kern="1200" dirty="0"/>
            <a:t>Complete college admission application</a:t>
          </a:r>
        </a:p>
        <a:p>
          <a:pPr marL="114300" lvl="1" indent="-114300" algn="l" defTabSz="666750">
            <a:lnSpc>
              <a:spcPct val="90000"/>
            </a:lnSpc>
            <a:spcBef>
              <a:spcPct val="0"/>
            </a:spcBef>
            <a:spcAft>
              <a:spcPct val="15000"/>
            </a:spcAft>
            <a:buChar char="••"/>
          </a:pPr>
          <a:r>
            <a:rPr lang="en-US" sz="1500" kern="1200" dirty="0"/>
            <a:t>Submit Petition for Credit form with signature</a:t>
          </a:r>
        </a:p>
        <a:p>
          <a:pPr marL="114300" lvl="1" indent="-114300" algn="l" defTabSz="666750">
            <a:lnSpc>
              <a:spcPct val="90000"/>
            </a:lnSpc>
            <a:spcBef>
              <a:spcPct val="0"/>
            </a:spcBef>
            <a:spcAft>
              <a:spcPct val="15000"/>
            </a:spcAft>
            <a:buChar char="••"/>
          </a:pPr>
          <a:r>
            <a:rPr lang="en-US" sz="1500" kern="1200" dirty="0"/>
            <a:t>Submit official high school transcript</a:t>
          </a:r>
        </a:p>
      </dsp:txBody>
      <dsp:txXfrm>
        <a:off x="4794387" y="1044103"/>
        <a:ext cx="2089530" cy="227426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40" tIns="45720" rIns="91440" bIns="45720" rtlCol="0"/>
          <a:lstStyle>
            <a:lvl1pPr algn="r">
              <a:defRPr sz="1200"/>
            </a:lvl1pPr>
          </a:lstStyle>
          <a:p>
            <a:fld id="{C18DB5A4-392D-429F-9490-1226A146F108}" type="datetimeFigureOut">
              <a:rPr lang="en-US" smtClean="0"/>
              <a:t>11/6/2019</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40" tIns="45720" rIns="91440" bIns="45720" rtlCol="0" anchor="b"/>
          <a:lstStyle>
            <a:lvl1pPr algn="r">
              <a:defRPr sz="1200"/>
            </a:lvl1pPr>
          </a:lstStyle>
          <a:p>
            <a:fld id="{560B0FCB-DBB6-4564-948F-3662B746C6E9}" type="slidenum">
              <a:rPr lang="en-US" smtClean="0"/>
              <a:t>‹#›</a:t>
            </a:fld>
            <a:endParaRPr lang="en-US"/>
          </a:p>
        </p:txBody>
      </p:sp>
    </p:spTree>
    <p:extLst>
      <p:ext uri="{BB962C8B-B14F-4D97-AF65-F5344CB8AC3E}">
        <p14:creationId xmlns:p14="http://schemas.microsoft.com/office/powerpoint/2010/main" val="3235649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8FA00CEE-078F-435A-8D29-E6232D72C7BF}" type="datetimeFigureOut">
              <a:rPr lang="en-US" smtClean="0"/>
              <a:t>11/6/2019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B4C664E1-958B-4144-ACE8-7A94E8B1CE4A}" type="slidenum">
              <a:rPr lang="en-US" smtClean="0"/>
              <a:t>‹#›</a:t>
            </a:fld>
            <a:endParaRPr lang="en-US"/>
          </a:p>
        </p:txBody>
      </p:sp>
    </p:spTree>
    <p:extLst>
      <p:ext uri="{BB962C8B-B14F-4D97-AF65-F5344CB8AC3E}">
        <p14:creationId xmlns:p14="http://schemas.microsoft.com/office/powerpoint/2010/main" val="2858791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1</a:t>
            </a:fld>
            <a:endParaRPr lang="en-US"/>
          </a:p>
        </p:txBody>
      </p:sp>
    </p:spTree>
    <p:extLst>
      <p:ext uri="{BB962C8B-B14F-4D97-AF65-F5344CB8AC3E}">
        <p14:creationId xmlns:p14="http://schemas.microsoft.com/office/powerpoint/2010/main" val="1406369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2</a:t>
            </a:fld>
            <a:endParaRPr lang="en-US"/>
          </a:p>
        </p:txBody>
      </p:sp>
    </p:spTree>
    <p:extLst>
      <p:ext uri="{BB962C8B-B14F-4D97-AF65-F5344CB8AC3E}">
        <p14:creationId xmlns:p14="http://schemas.microsoft.com/office/powerpoint/2010/main" val="82263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3</a:t>
            </a:fld>
            <a:endParaRPr lang="en-US"/>
          </a:p>
        </p:txBody>
      </p:sp>
    </p:spTree>
    <p:extLst>
      <p:ext uri="{BB962C8B-B14F-4D97-AF65-F5344CB8AC3E}">
        <p14:creationId xmlns:p14="http://schemas.microsoft.com/office/powerpoint/2010/main" val="2765108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4</a:t>
            </a:fld>
            <a:endParaRPr lang="en-US"/>
          </a:p>
        </p:txBody>
      </p:sp>
    </p:spTree>
    <p:extLst>
      <p:ext uri="{BB962C8B-B14F-4D97-AF65-F5344CB8AC3E}">
        <p14:creationId xmlns:p14="http://schemas.microsoft.com/office/powerpoint/2010/main" val="203382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articulation process is designed to help students advance from one course, program or educational level to the next without the unnecessary repetition of essentially similar courses for which credit has been received. When students obtain advanced placement in or credit for college while still enrolled in high school, it enables them to achieve their goal of completing a certificate or degree in a shorter time. </a:t>
            </a:r>
          </a:p>
          <a:p>
            <a:endParaRPr lang="en-US" dirty="0"/>
          </a:p>
          <a:p>
            <a:r>
              <a:rPr lang="en-US" dirty="0"/>
              <a:t>An articulation agreement is a formal, written, and published document that </a:t>
            </a:r>
            <a:r>
              <a:rPr lang="en-US" dirty="0" err="1"/>
              <a:t>describs</a:t>
            </a:r>
            <a:r>
              <a:rPr lang="en-US" dirty="0"/>
              <a:t> which coursework from the “sending” institution (typically the high school) is accepted as comparable to or in lieu of coursework at the “receiving” (community college) institution. </a:t>
            </a:r>
          </a:p>
          <a:p>
            <a:endParaRPr lang="en-US" dirty="0"/>
          </a:p>
          <a:p>
            <a:r>
              <a:rPr lang="en-US" dirty="0"/>
              <a:t>There are multiple processes to articulate classes, like concurrent enrollment, dual enrollment, or credit by exam. </a:t>
            </a:r>
          </a:p>
        </p:txBody>
      </p:sp>
      <p:sp>
        <p:nvSpPr>
          <p:cNvPr id="4" name="Slide Number Placeholder 3"/>
          <p:cNvSpPr>
            <a:spLocks noGrp="1"/>
          </p:cNvSpPr>
          <p:nvPr>
            <p:ph type="sldNum" sz="quarter" idx="10"/>
          </p:nvPr>
        </p:nvSpPr>
        <p:spPr/>
        <p:txBody>
          <a:bodyPr/>
          <a:lstStyle/>
          <a:p>
            <a:fld id="{B4C664E1-958B-4144-ACE8-7A94E8B1CE4A}" type="slidenum">
              <a:rPr lang="en-US" smtClean="0"/>
              <a:t>5</a:t>
            </a:fld>
            <a:endParaRPr lang="en-US"/>
          </a:p>
        </p:txBody>
      </p:sp>
    </p:spTree>
    <p:extLst>
      <p:ext uri="{BB962C8B-B14F-4D97-AF65-F5344CB8AC3E}">
        <p14:creationId xmlns:p14="http://schemas.microsoft.com/office/powerpoint/2010/main" val="2184888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6</a:t>
            </a:fld>
            <a:endParaRPr lang="en-US"/>
          </a:p>
        </p:txBody>
      </p:sp>
    </p:spTree>
    <p:extLst>
      <p:ext uri="{BB962C8B-B14F-4D97-AF65-F5344CB8AC3E}">
        <p14:creationId xmlns:p14="http://schemas.microsoft.com/office/powerpoint/2010/main" val="38065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7</a:t>
            </a:fld>
            <a:endParaRPr lang="en-US"/>
          </a:p>
        </p:txBody>
      </p:sp>
    </p:spTree>
    <p:extLst>
      <p:ext uri="{BB962C8B-B14F-4D97-AF65-F5344CB8AC3E}">
        <p14:creationId xmlns:p14="http://schemas.microsoft.com/office/powerpoint/2010/main" val="2807005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8</a:t>
            </a:fld>
            <a:endParaRPr lang="en-US"/>
          </a:p>
        </p:txBody>
      </p:sp>
    </p:spTree>
    <p:extLst>
      <p:ext uri="{BB962C8B-B14F-4D97-AF65-F5344CB8AC3E}">
        <p14:creationId xmlns:p14="http://schemas.microsoft.com/office/powerpoint/2010/main" val="3429758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9</a:t>
            </a:fld>
            <a:endParaRPr lang="en-US"/>
          </a:p>
        </p:txBody>
      </p:sp>
    </p:spTree>
    <p:extLst>
      <p:ext uri="{BB962C8B-B14F-4D97-AF65-F5344CB8AC3E}">
        <p14:creationId xmlns:p14="http://schemas.microsoft.com/office/powerpoint/2010/main" val="3681750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10</a:t>
            </a:fld>
            <a:endParaRPr lang="en-US"/>
          </a:p>
        </p:txBody>
      </p:sp>
    </p:spTree>
    <p:extLst>
      <p:ext uri="{BB962C8B-B14F-4D97-AF65-F5344CB8AC3E}">
        <p14:creationId xmlns:p14="http://schemas.microsoft.com/office/powerpoint/2010/main" val="17213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64E1-958B-4144-ACE8-7A94E8B1CE4A}" type="slidenum">
              <a:rPr lang="en-US" smtClean="0"/>
              <a:t>14</a:t>
            </a:fld>
            <a:endParaRPr lang="en-US"/>
          </a:p>
        </p:txBody>
      </p:sp>
    </p:spTree>
    <p:extLst>
      <p:ext uri="{BB962C8B-B14F-4D97-AF65-F5344CB8AC3E}">
        <p14:creationId xmlns:p14="http://schemas.microsoft.com/office/powerpoint/2010/main" val="1406369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C36CDC-84D4-435C-8CE5-D13ABCD3F70D}" type="datetime1">
              <a:rPr lang="en-US" smtClean="0"/>
              <a:t>11/6/2019</a:t>
            </a:fld>
            <a:endParaRPr lang="en-US"/>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1AD424-C367-4EFB-88F6-B22B773CBFF2}" type="datetime1">
              <a:rPr lang="en-US" smtClean="0"/>
              <a:t>11/6/2019</a:t>
            </a:fld>
            <a:endParaRPr lang="en-US"/>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586A24-0876-47BC-A32E-FA00DF827BA2}" type="datetime1">
              <a:rPr lang="en-US" smtClean="0"/>
              <a:t>11/6/2019</a:t>
            </a:fld>
            <a:endParaRPr lang="en-US"/>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6B813012-72C6-40B3-B102-2F2E4210C6C6}" type="datetime1">
              <a:rPr lang="en-US" smtClean="0"/>
              <a:t>11/6/2019</a:t>
            </a:fld>
            <a:endParaRPr lang="en-US"/>
          </a:p>
        </p:txBody>
      </p:sp>
      <p:sp>
        <p:nvSpPr>
          <p:cNvPr id="6" name="Footer Placeholder 5"/>
          <p:cNvSpPr>
            <a:spLocks noGrp="1"/>
          </p:cNvSpPr>
          <p:nvPr>
            <p:ph type="ftr" sz="quarter" idx="11"/>
          </p:nvPr>
        </p:nvSpPr>
        <p:spPr/>
        <p:txBody>
          <a:bodyPr/>
          <a:lstStyle/>
          <a:p>
            <a:r>
              <a:rPr lang="en-US"/>
              <a:t>2019 Counselor Conference</a:t>
            </a:r>
          </a:p>
        </p:txBody>
      </p:sp>
      <p:sp>
        <p:nvSpPr>
          <p:cNvPr id="7" name="Slide Number Placeholder 6"/>
          <p:cNvSpPr>
            <a:spLocks noGrp="1"/>
          </p:cNvSpPr>
          <p:nvPr>
            <p:ph type="sldNum" sz="quarter" idx="12"/>
          </p:nvPr>
        </p:nvSpPr>
        <p:spPr/>
        <p:txBody>
          <a:bodyPr/>
          <a:lstStyle/>
          <a:p>
            <a:fld id="{871064D8-717F-4F78-80AC-CED632771911}"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E39BE4-50EB-48FC-A869-8ED7AE7B9483}" type="datetime1">
              <a:rPr lang="en-US" smtClean="0"/>
              <a:t>11/6/2019</a:t>
            </a:fld>
            <a:endParaRPr lang="en-US"/>
          </a:p>
        </p:txBody>
      </p:sp>
      <p:sp>
        <p:nvSpPr>
          <p:cNvPr id="8" name="Footer Placeholder 7"/>
          <p:cNvSpPr>
            <a:spLocks noGrp="1"/>
          </p:cNvSpPr>
          <p:nvPr>
            <p:ph type="ftr" sz="quarter" idx="11"/>
          </p:nvPr>
        </p:nvSpPr>
        <p:spPr/>
        <p:txBody>
          <a:bodyPr/>
          <a:lstStyle/>
          <a:p>
            <a:r>
              <a:rPr lang="en-US"/>
              <a:t>2019 Counselor Conference</a:t>
            </a:r>
          </a:p>
        </p:txBody>
      </p:sp>
      <p:sp>
        <p:nvSpPr>
          <p:cNvPr id="9" name="Slide Number Placeholder 8"/>
          <p:cNvSpPr>
            <a:spLocks noGrp="1"/>
          </p:cNvSpPr>
          <p:nvPr>
            <p:ph type="sldNum" sz="quarter" idx="12"/>
          </p:nvPr>
        </p:nvSpPr>
        <p:spPr/>
        <p:txBody>
          <a:bodyPr/>
          <a:lstStyle/>
          <a:p>
            <a:fld id="{871064D8-717F-4F78-80AC-CED63277191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C50DF0-933B-4A15-9ADB-FFE2EEE30A39}" type="datetime1">
              <a:rPr lang="en-US" smtClean="0"/>
              <a:t>11/6/2019</a:t>
            </a:fld>
            <a:endParaRPr lang="en-US"/>
          </a:p>
        </p:txBody>
      </p:sp>
      <p:sp>
        <p:nvSpPr>
          <p:cNvPr id="4" name="Footer Placeholder 3"/>
          <p:cNvSpPr>
            <a:spLocks noGrp="1"/>
          </p:cNvSpPr>
          <p:nvPr>
            <p:ph type="ftr" sz="quarter" idx="11"/>
          </p:nvPr>
        </p:nvSpPr>
        <p:spPr/>
        <p:txBody>
          <a:bodyPr/>
          <a:lstStyle/>
          <a:p>
            <a:r>
              <a:rPr lang="en-US"/>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A65BC03-7A7D-4706-8317-70FD85B98C30}" type="datetime1">
              <a:rPr lang="en-US" smtClean="0"/>
              <a:t>11/6/2019</a:t>
            </a:fld>
            <a:endParaRPr lang="en-US"/>
          </a:p>
        </p:txBody>
      </p:sp>
      <p:sp>
        <p:nvSpPr>
          <p:cNvPr id="3" name="Footer Placeholder 2"/>
          <p:cNvSpPr>
            <a:spLocks noGrp="1"/>
          </p:cNvSpPr>
          <p:nvPr>
            <p:ph type="ftr" sz="quarter" idx="11"/>
          </p:nvPr>
        </p:nvSpPr>
        <p:spPr/>
        <p:txBody>
          <a:bodyPr/>
          <a:lstStyle/>
          <a:p>
            <a:r>
              <a:rPr lang="en-US"/>
              <a:t>2019 Counselor Conference</a:t>
            </a:r>
          </a:p>
        </p:txBody>
      </p:sp>
      <p:sp>
        <p:nvSpPr>
          <p:cNvPr id="4" name="Slide Number Placeholder 3"/>
          <p:cNvSpPr>
            <a:spLocks noGrp="1"/>
          </p:cNvSpPr>
          <p:nvPr>
            <p:ph type="sldNum" sz="quarter" idx="12"/>
          </p:nvPr>
        </p:nvSpPr>
        <p:spPr/>
        <p:txBody>
          <a:bodyPr/>
          <a:lstStyle/>
          <a:p>
            <a:fld id="{871064D8-717F-4F78-80AC-CED6327719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D6E6ADB-76E5-4243-BD72-DD5F621F66D2}" type="datetime1">
              <a:rPr lang="en-US" smtClean="0"/>
              <a:t>11/6/2019</a:t>
            </a:fld>
            <a:endParaRPr lang="en-US"/>
          </a:p>
        </p:txBody>
      </p:sp>
      <p:sp>
        <p:nvSpPr>
          <p:cNvPr id="6" name="Footer Placeholder 5"/>
          <p:cNvSpPr>
            <a:spLocks noGrp="1"/>
          </p:cNvSpPr>
          <p:nvPr>
            <p:ph type="ftr" sz="quarter" idx="11"/>
          </p:nvPr>
        </p:nvSpPr>
        <p:spPr/>
        <p:txBody>
          <a:bodyPr/>
          <a:lstStyle/>
          <a:p>
            <a:r>
              <a:rPr lang="en-US"/>
              <a:t>2019 Counselor Conference</a:t>
            </a:r>
          </a:p>
        </p:txBody>
      </p:sp>
      <p:sp>
        <p:nvSpPr>
          <p:cNvPr id="7" name="Slide Number Placeholder 6"/>
          <p:cNvSpPr>
            <a:spLocks noGrp="1"/>
          </p:cNvSpPr>
          <p:nvPr>
            <p:ph type="sldNum" sz="quarter" idx="12"/>
          </p:nvPr>
        </p:nvSpPr>
        <p:spPr/>
        <p:txBody>
          <a:bodyPr/>
          <a:lstStyle/>
          <a:p>
            <a:fld id="{871064D8-717F-4F78-80AC-CED632771911}"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718C38-955F-45FF-A6EE-B01C7EE6D974}" type="datetime1">
              <a:rPr lang="en-US" smtClean="0"/>
              <a:t>11/6/2019</a:t>
            </a:fld>
            <a:endParaRPr lang="en-US"/>
          </a:p>
        </p:txBody>
      </p:sp>
      <p:sp>
        <p:nvSpPr>
          <p:cNvPr id="6" name="Footer Placeholder 5"/>
          <p:cNvSpPr>
            <a:spLocks noGrp="1"/>
          </p:cNvSpPr>
          <p:nvPr>
            <p:ph type="ftr" sz="quarter" idx="11"/>
          </p:nvPr>
        </p:nvSpPr>
        <p:spPr/>
        <p:txBody>
          <a:bodyPr/>
          <a:lstStyle/>
          <a:p>
            <a:r>
              <a:rPr lang="en-US"/>
              <a:t>2019 Counselor Conference</a:t>
            </a:r>
          </a:p>
        </p:txBody>
      </p:sp>
      <p:sp>
        <p:nvSpPr>
          <p:cNvPr id="7" name="Slide Number Placeholder 6"/>
          <p:cNvSpPr>
            <a:spLocks noGrp="1"/>
          </p:cNvSpPr>
          <p:nvPr>
            <p:ph type="sldNum" sz="quarter" idx="12"/>
          </p:nvPr>
        </p:nvSpPr>
        <p:spPr/>
        <p:txBody>
          <a:bodyPr/>
          <a:lstStyle/>
          <a:p>
            <a:fld id="{871064D8-717F-4F78-80AC-CED632771911}"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2A6A48-0E2E-45DF-8851-36836A0929F5}" type="datetime1">
              <a:rPr lang="en-US" smtClean="0"/>
              <a:t>11/6/2019</a:t>
            </a:fld>
            <a:endParaRPr lang="en-US"/>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9CD6785-4B73-4200-9439-A573A5B725A0}" type="datetime1">
              <a:rPr lang="en-US" smtClean="0"/>
              <a:t>11/6/2019</a:t>
            </a:fld>
            <a:endParaRPr lang="en-US"/>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F02C69D9-7C1E-41D0-B92D-E5D1EAC9457F}" type="datetime1">
              <a:rPr lang="en-US" smtClean="0"/>
              <a:t>11/6/2019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en-US"/>
              <a:t>2019 Counselor Conference</a:t>
            </a: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71064D8-717F-4F78-80AC-CED632771911}"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27294"/>
            <a:ext cx="7772400" cy="1780108"/>
          </a:xfrm>
        </p:spPr>
        <p:txBody>
          <a:bodyPr>
            <a:normAutofit fontScale="90000"/>
          </a:bodyPr>
          <a:lstStyle/>
          <a:p>
            <a:r>
              <a:rPr lang="en-US" dirty="0"/>
              <a:t>CTE Transitions and Opportunities for Early College Credit</a:t>
            </a:r>
          </a:p>
        </p:txBody>
      </p:sp>
      <p:sp>
        <p:nvSpPr>
          <p:cNvPr id="4" name="Footer Placeholder 3"/>
          <p:cNvSpPr>
            <a:spLocks noGrp="1"/>
          </p:cNvSpPr>
          <p:nvPr>
            <p:ph type="ftr" sz="quarter" idx="11"/>
          </p:nvPr>
        </p:nvSpPr>
        <p:spPr/>
        <p:txBody>
          <a:bodyPr/>
          <a:lstStyle/>
          <a:p>
            <a:r>
              <a:rPr lang="en-US" dirty="0"/>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1</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662" y="4593438"/>
            <a:ext cx="1762587" cy="54041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0" y="493262"/>
            <a:ext cx="2290156" cy="73152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4480" y="609599"/>
            <a:ext cx="2086836" cy="49884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0395" y="4483199"/>
            <a:ext cx="822961" cy="822961"/>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5391" y="493262"/>
            <a:ext cx="1695796" cy="997527"/>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9800" y="493262"/>
            <a:ext cx="1895612" cy="1030947"/>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4600" y="4483200"/>
            <a:ext cx="1524000" cy="822960"/>
          </a:xfrm>
          <a:prstGeom prst="rect">
            <a:avLst/>
          </a:prstGeom>
        </p:spPr>
      </p:pic>
      <p:pic>
        <p:nvPicPr>
          <p:cNvPr id="1028" name="Picture 4" descr="https://www.sdccd.edu/docs/district/logos/Campus%20logos/mesaStacked_color.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62200" y="4611476"/>
            <a:ext cx="2025023" cy="5664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sdccd.edu/docs/district/logos/Campus%20logos/miramarStacked_color.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29004" y="4526253"/>
            <a:ext cx="1457787" cy="73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336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47800"/>
            <a:ext cx="7772400" cy="5105400"/>
          </a:xfrm>
        </p:spPr>
        <p:txBody>
          <a:bodyPr>
            <a:normAutofit/>
          </a:bodyPr>
          <a:lstStyle/>
          <a:p>
            <a:endParaRPr lang="en-US" dirty="0"/>
          </a:p>
          <a:p>
            <a:endParaRPr lang="en-US" dirty="0"/>
          </a:p>
          <a:p>
            <a:r>
              <a:rPr lang="en-US" dirty="0" err="1"/>
              <a:t>Cuyamaca</a:t>
            </a:r>
            <a:r>
              <a:rPr lang="en-US" dirty="0"/>
              <a:t> College 			Kate Miller</a:t>
            </a:r>
          </a:p>
          <a:p>
            <a:r>
              <a:rPr lang="en-US" dirty="0"/>
              <a:t>Grossmont College 		Erica Olmos</a:t>
            </a:r>
          </a:p>
          <a:p>
            <a:r>
              <a:rPr lang="en-US" dirty="0"/>
              <a:t>Imperial Valley College 		Roxanne Nunez</a:t>
            </a:r>
          </a:p>
          <a:p>
            <a:r>
              <a:rPr lang="en-US" dirty="0" err="1"/>
              <a:t>MiraCosta</a:t>
            </a:r>
            <a:r>
              <a:rPr lang="en-US" dirty="0"/>
              <a:t> College  			Amy Pimentel</a:t>
            </a:r>
          </a:p>
          <a:p>
            <a:r>
              <a:rPr lang="en-US" dirty="0"/>
              <a:t>Palomar College  			Elena </a:t>
            </a:r>
            <a:r>
              <a:rPr lang="en-US" dirty="0" err="1"/>
              <a:t>Chirkova</a:t>
            </a:r>
            <a:r>
              <a:rPr lang="en-US" dirty="0"/>
              <a:t>-Sikora</a:t>
            </a:r>
          </a:p>
          <a:p>
            <a:r>
              <a:rPr lang="en-US" dirty="0"/>
              <a:t>San Diego City College  		Eric Anthony</a:t>
            </a:r>
          </a:p>
          <a:p>
            <a:r>
              <a:rPr lang="en-US" dirty="0"/>
              <a:t>San Diego Mesa College 		Eric Anthony</a:t>
            </a:r>
          </a:p>
          <a:p>
            <a:r>
              <a:rPr lang="en-US" dirty="0"/>
              <a:t>San Diego Miramar College 	Eric Anthony</a:t>
            </a:r>
          </a:p>
          <a:p>
            <a:r>
              <a:rPr lang="en-US" dirty="0"/>
              <a:t>Southwestern College 		Anthony Griffen</a:t>
            </a:r>
          </a:p>
        </p:txBody>
      </p:sp>
      <p:sp>
        <p:nvSpPr>
          <p:cNvPr id="4" name="Footer Placeholder 3"/>
          <p:cNvSpPr>
            <a:spLocks noGrp="1"/>
          </p:cNvSpPr>
          <p:nvPr>
            <p:ph type="ftr" sz="quarter" idx="11"/>
          </p:nvPr>
        </p:nvSpPr>
        <p:spPr/>
        <p:txBody>
          <a:bodyPr/>
          <a:lstStyle/>
          <a:p>
            <a:r>
              <a:rPr lang="en-US"/>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2</a:t>
            </a:fld>
            <a:endParaRPr lang="en-US"/>
          </a:p>
        </p:txBody>
      </p:sp>
      <p:sp>
        <p:nvSpPr>
          <p:cNvPr id="2" name="Title 1"/>
          <p:cNvSpPr>
            <a:spLocks noGrp="1"/>
          </p:cNvSpPr>
          <p:nvPr>
            <p:ph type="title"/>
          </p:nvPr>
        </p:nvSpPr>
        <p:spPr/>
        <p:txBody>
          <a:bodyPr>
            <a:normAutofit fontScale="90000"/>
          </a:bodyPr>
          <a:lstStyle/>
          <a:p>
            <a:r>
              <a:rPr lang="en-US" dirty="0"/>
              <a:t>The San Diego Region</a:t>
            </a:r>
            <a:br>
              <a:rPr lang="en-US" dirty="0"/>
            </a:br>
            <a:r>
              <a:rPr lang="en-US" dirty="0"/>
              <a:t>CTE Transitions Contacts</a:t>
            </a:r>
          </a:p>
        </p:txBody>
      </p:sp>
    </p:spTree>
    <p:extLst>
      <p:ext uri="{BB962C8B-B14F-4D97-AF65-F5344CB8AC3E}">
        <p14:creationId xmlns:p14="http://schemas.microsoft.com/office/powerpoint/2010/main" val="744851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K-12 Counselors</a:t>
            </a:r>
          </a:p>
          <a:p>
            <a:r>
              <a:rPr lang="en-US" dirty="0"/>
              <a:t>K-12 Teachers</a:t>
            </a:r>
          </a:p>
          <a:p>
            <a:r>
              <a:rPr lang="en-US" dirty="0"/>
              <a:t>Adult Education partners</a:t>
            </a:r>
          </a:p>
          <a:p>
            <a:r>
              <a:rPr lang="en-US" dirty="0"/>
              <a:t>College Faculty</a:t>
            </a:r>
          </a:p>
          <a:p>
            <a:r>
              <a:rPr lang="en-US" dirty="0"/>
              <a:t>College Counselors</a:t>
            </a:r>
          </a:p>
          <a:p>
            <a:r>
              <a:rPr lang="en-US" dirty="0"/>
              <a:t>College Administrators</a:t>
            </a:r>
          </a:p>
        </p:txBody>
      </p:sp>
      <p:sp>
        <p:nvSpPr>
          <p:cNvPr id="3" name="Footer Placeholder 2"/>
          <p:cNvSpPr>
            <a:spLocks noGrp="1"/>
          </p:cNvSpPr>
          <p:nvPr>
            <p:ph type="ftr" sz="quarter" idx="11"/>
          </p:nvPr>
        </p:nvSpPr>
        <p:spPr/>
        <p:txBody>
          <a:bodyPr/>
          <a:lstStyle/>
          <a:p>
            <a:r>
              <a:rPr lang="en-US"/>
              <a:t>2019 Counselor Conference</a:t>
            </a:r>
          </a:p>
        </p:txBody>
      </p:sp>
      <p:sp>
        <p:nvSpPr>
          <p:cNvPr id="4" name="Slide Number Placeholder 3"/>
          <p:cNvSpPr>
            <a:spLocks noGrp="1"/>
          </p:cNvSpPr>
          <p:nvPr>
            <p:ph type="sldNum" sz="quarter" idx="12"/>
          </p:nvPr>
        </p:nvSpPr>
        <p:spPr/>
        <p:txBody>
          <a:bodyPr/>
          <a:lstStyle/>
          <a:p>
            <a:fld id="{871064D8-717F-4F78-80AC-CED632771911}" type="slidenum">
              <a:rPr lang="en-US" smtClean="0"/>
              <a:t>3</a:t>
            </a:fld>
            <a:endParaRPr lang="en-US"/>
          </a:p>
        </p:txBody>
      </p:sp>
      <p:sp>
        <p:nvSpPr>
          <p:cNvPr id="5" name="Title 4"/>
          <p:cNvSpPr>
            <a:spLocks noGrp="1"/>
          </p:cNvSpPr>
          <p:nvPr>
            <p:ph type="title"/>
          </p:nvPr>
        </p:nvSpPr>
        <p:spPr/>
        <p:txBody>
          <a:bodyPr/>
          <a:lstStyle/>
          <a:p>
            <a:r>
              <a:rPr lang="en-US" dirty="0"/>
              <a:t>Who’s in the Room?</a:t>
            </a:r>
          </a:p>
        </p:txBody>
      </p:sp>
    </p:spTree>
    <p:extLst>
      <p:ext uri="{BB962C8B-B14F-4D97-AF65-F5344CB8AC3E}">
        <p14:creationId xmlns:p14="http://schemas.microsoft.com/office/powerpoint/2010/main" val="409923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4</a:t>
            </a:fld>
            <a:endParaRPr lang="en-US"/>
          </a:p>
        </p:txBody>
      </p:sp>
      <p:sp>
        <p:nvSpPr>
          <p:cNvPr id="2" name="Title 1"/>
          <p:cNvSpPr>
            <a:spLocks noGrp="1"/>
          </p:cNvSpPr>
          <p:nvPr>
            <p:ph type="title"/>
          </p:nvPr>
        </p:nvSpPr>
        <p:spPr/>
        <p:txBody>
          <a:bodyPr/>
          <a:lstStyle/>
          <a:p>
            <a:r>
              <a:rPr lang="en-US" dirty="0"/>
              <a:t>The San Diego Region</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000" y="2590800"/>
            <a:ext cx="6791163" cy="3611563"/>
          </a:xfrm>
        </p:spPr>
      </p:pic>
    </p:spTree>
    <p:extLst>
      <p:ext uri="{BB962C8B-B14F-4D97-AF65-F5344CB8AC3E}">
        <p14:creationId xmlns:p14="http://schemas.microsoft.com/office/powerpoint/2010/main" val="3846088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Articulation</a:t>
            </a:r>
            <a:r>
              <a:rPr lang="en-US" dirty="0"/>
              <a:t>:</a:t>
            </a:r>
          </a:p>
          <a:p>
            <a:pPr marL="0" indent="0">
              <a:buNone/>
            </a:pPr>
            <a:r>
              <a:rPr lang="en-US" dirty="0"/>
              <a:t>Articulation is the process of evaluating courses to determine whether course-work completed at a high school will meet the requirements at a community college for the purpose of advanced placement or credit by exam units. </a:t>
            </a:r>
          </a:p>
          <a:p>
            <a:pPr marL="0" indent="0">
              <a:buNone/>
            </a:pPr>
            <a:endParaRPr lang="en-US" dirty="0"/>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5</a:t>
            </a:fld>
            <a:endParaRPr lang="en-US"/>
          </a:p>
        </p:txBody>
      </p:sp>
      <p:sp>
        <p:nvSpPr>
          <p:cNvPr id="2" name="Title 1"/>
          <p:cNvSpPr>
            <a:spLocks noGrp="1"/>
          </p:cNvSpPr>
          <p:nvPr>
            <p:ph type="title"/>
          </p:nvPr>
        </p:nvSpPr>
        <p:spPr/>
        <p:txBody>
          <a:bodyPr/>
          <a:lstStyle/>
          <a:p>
            <a:r>
              <a:rPr lang="en-US" dirty="0"/>
              <a:t>CTE Transitions</a:t>
            </a:r>
          </a:p>
        </p:txBody>
      </p:sp>
      <p:sp>
        <p:nvSpPr>
          <p:cNvPr id="4" name="Rectangle 3"/>
          <p:cNvSpPr/>
          <p:nvPr/>
        </p:nvSpPr>
        <p:spPr>
          <a:xfrm>
            <a:off x="914400" y="5562600"/>
            <a:ext cx="7924800" cy="400110"/>
          </a:xfrm>
          <a:prstGeom prst="rect">
            <a:avLst/>
          </a:prstGeom>
        </p:spPr>
        <p:txBody>
          <a:bodyPr wrap="square">
            <a:spAutoFit/>
          </a:bodyPr>
          <a:lstStyle/>
          <a:p>
            <a:pPr marL="594360" lvl="2" indent="0">
              <a:buNone/>
            </a:pPr>
            <a:r>
              <a:rPr lang="en-US" sz="1000" dirty="0"/>
              <a:t>Reference: State Career Pathways, www.statewidepathways.org</a:t>
            </a:r>
          </a:p>
          <a:p>
            <a:pPr marL="594360" lvl="2" indent="0">
              <a:buNone/>
            </a:pPr>
            <a:endParaRPr lang="en-US" sz="1000" dirty="0"/>
          </a:p>
        </p:txBody>
      </p:sp>
    </p:spTree>
    <p:extLst>
      <p:ext uri="{BB962C8B-B14F-4D97-AF65-F5344CB8AC3E}">
        <p14:creationId xmlns:p14="http://schemas.microsoft.com/office/powerpoint/2010/main" val="1851043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b="1" dirty="0"/>
              <a:t>Benefits to Articulation</a:t>
            </a:r>
          </a:p>
          <a:p>
            <a:pPr lvl="1"/>
            <a:r>
              <a:rPr lang="en-US" dirty="0"/>
              <a:t>Accelerates college degree completion through advanced placement and/or college credit</a:t>
            </a:r>
          </a:p>
          <a:p>
            <a:pPr lvl="1"/>
            <a:r>
              <a:rPr lang="en-US" dirty="0"/>
              <a:t>Saves students time in completing college certificates or degrees</a:t>
            </a:r>
          </a:p>
          <a:p>
            <a:pPr lvl="1"/>
            <a:r>
              <a:rPr lang="en-US" dirty="0"/>
              <a:t>Minimizes course duplication </a:t>
            </a:r>
          </a:p>
          <a:p>
            <a:pPr lvl="1"/>
            <a:r>
              <a:rPr lang="en-US" dirty="0"/>
              <a:t>Reduces costs to students</a:t>
            </a:r>
          </a:p>
          <a:p>
            <a:pPr lvl="1"/>
            <a:r>
              <a:rPr lang="en-US" dirty="0"/>
              <a:t>Transitions students from high school to college</a:t>
            </a:r>
          </a:p>
          <a:p>
            <a:pPr lvl="1"/>
            <a:r>
              <a:rPr lang="en-US" dirty="0"/>
              <a:t>Develops collaboration between institutions</a:t>
            </a:r>
          </a:p>
          <a:p>
            <a:pPr lvl="1"/>
            <a:r>
              <a:rPr lang="en-US" dirty="0"/>
              <a:t>Credit optional; low risk to student’s financial aid eligibility</a:t>
            </a:r>
          </a:p>
          <a:p>
            <a:pPr lvl="1"/>
            <a:r>
              <a:rPr lang="en-US" dirty="0"/>
              <a:t>Helps students </a:t>
            </a:r>
            <a:r>
              <a:rPr lang="en-US" i="1" dirty="0"/>
              <a:t>get on a path, stay on a path</a:t>
            </a:r>
            <a:endParaRPr lang="en-US" dirty="0"/>
          </a:p>
          <a:p>
            <a:pPr lvl="1"/>
            <a:endParaRPr lang="en-US" dirty="0"/>
          </a:p>
        </p:txBody>
      </p:sp>
      <p:sp>
        <p:nvSpPr>
          <p:cNvPr id="4" name="Footer Placeholder 3"/>
          <p:cNvSpPr>
            <a:spLocks noGrp="1"/>
          </p:cNvSpPr>
          <p:nvPr>
            <p:ph type="ftr" sz="quarter" idx="11"/>
          </p:nvPr>
        </p:nvSpPr>
        <p:spPr/>
        <p:txBody>
          <a:bodyPr/>
          <a:lstStyle/>
          <a:p>
            <a:r>
              <a:rPr lang="en-US"/>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6</a:t>
            </a:fld>
            <a:endParaRPr lang="en-US"/>
          </a:p>
        </p:txBody>
      </p:sp>
      <p:sp>
        <p:nvSpPr>
          <p:cNvPr id="2" name="Title 1"/>
          <p:cNvSpPr>
            <a:spLocks noGrp="1"/>
          </p:cNvSpPr>
          <p:nvPr>
            <p:ph type="title"/>
          </p:nvPr>
        </p:nvSpPr>
        <p:spPr/>
        <p:txBody>
          <a:bodyPr/>
          <a:lstStyle/>
          <a:p>
            <a:r>
              <a:rPr lang="en-US" dirty="0"/>
              <a:t>CTE Transitions</a:t>
            </a:r>
          </a:p>
        </p:txBody>
      </p:sp>
    </p:spTree>
    <p:extLst>
      <p:ext uri="{BB962C8B-B14F-4D97-AF65-F5344CB8AC3E}">
        <p14:creationId xmlns:p14="http://schemas.microsoft.com/office/powerpoint/2010/main" val="30009001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7</a:t>
            </a:fld>
            <a:endParaRPr lang="en-US"/>
          </a:p>
        </p:txBody>
      </p:sp>
      <p:sp>
        <p:nvSpPr>
          <p:cNvPr id="2" name="Title 1"/>
          <p:cNvSpPr>
            <a:spLocks noGrp="1"/>
          </p:cNvSpPr>
          <p:nvPr>
            <p:ph type="title"/>
          </p:nvPr>
        </p:nvSpPr>
        <p:spPr/>
        <p:txBody>
          <a:bodyPr>
            <a:normAutofit fontScale="90000"/>
          </a:bodyPr>
          <a:lstStyle/>
          <a:p>
            <a:r>
              <a:rPr lang="en-US" dirty="0" smtClean="0"/>
              <a:t>Other Methods </a:t>
            </a:r>
            <a:r>
              <a:rPr lang="en-US" smtClean="0"/>
              <a:t>of </a:t>
            </a:r>
            <a:br>
              <a:rPr lang="en-US" smtClean="0"/>
            </a:br>
            <a:r>
              <a:rPr lang="en-US" smtClean="0"/>
              <a:t>Early College Credit</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0" y="2514600"/>
            <a:ext cx="7354808" cy="384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5264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b="1" dirty="0"/>
              <a:t>Credit by Exam</a:t>
            </a:r>
          </a:p>
          <a:p>
            <a:pPr lvl="1"/>
            <a:r>
              <a:rPr lang="en-US" dirty="0"/>
              <a:t>Through the credit by examination process, high school students may receive college credit for some articulated courses. Credit by examination means that a high school student has demonstrated proficiency in college-level studies by satisfactorily passing an exam approved or conducted by a discipline faculty member of the “receiving” community college, and that the student will receive college credit for the comparable community college course named in the articulation agreement. This process varies by college. </a:t>
            </a:r>
          </a:p>
        </p:txBody>
      </p:sp>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8</a:t>
            </a:fld>
            <a:endParaRPr lang="en-US"/>
          </a:p>
        </p:txBody>
      </p:sp>
      <p:sp>
        <p:nvSpPr>
          <p:cNvPr id="2" name="Title 1"/>
          <p:cNvSpPr>
            <a:spLocks noGrp="1"/>
          </p:cNvSpPr>
          <p:nvPr>
            <p:ph type="title"/>
          </p:nvPr>
        </p:nvSpPr>
        <p:spPr/>
        <p:txBody>
          <a:bodyPr/>
          <a:lstStyle/>
          <a:p>
            <a:r>
              <a:rPr lang="en-US" dirty="0"/>
              <a:t>Methods of Articulation</a:t>
            </a:r>
          </a:p>
        </p:txBody>
      </p:sp>
      <p:sp>
        <p:nvSpPr>
          <p:cNvPr id="4" name="Rectangle 3"/>
          <p:cNvSpPr/>
          <p:nvPr/>
        </p:nvSpPr>
        <p:spPr>
          <a:xfrm>
            <a:off x="914400" y="5962710"/>
            <a:ext cx="7924800" cy="400110"/>
          </a:xfrm>
          <a:prstGeom prst="rect">
            <a:avLst/>
          </a:prstGeom>
        </p:spPr>
        <p:txBody>
          <a:bodyPr wrap="square">
            <a:spAutoFit/>
          </a:bodyPr>
          <a:lstStyle/>
          <a:p>
            <a:pPr marL="594360" lvl="2" indent="0">
              <a:buNone/>
            </a:pPr>
            <a:r>
              <a:rPr lang="en-US" sz="1000" dirty="0"/>
              <a:t>Reference: State Career Pathways, www.statewidepathways.org</a:t>
            </a:r>
          </a:p>
          <a:p>
            <a:pPr marL="594360" lvl="2" indent="0">
              <a:buNone/>
            </a:pPr>
            <a:endParaRPr lang="en-US" sz="1000" dirty="0"/>
          </a:p>
        </p:txBody>
      </p:sp>
    </p:spTree>
    <p:extLst>
      <p:ext uri="{BB962C8B-B14F-4D97-AF65-F5344CB8AC3E}">
        <p14:creationId xmlns:p14="http://schemas.microsoft.com/office/powerpoint/2010/main" val="412113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b="1" dirty="0"/>
              <a:t>CATEMA</a:t>
            </a:r>
          </a:p>
          <a:p>
            <a:pPr lvl="1"/>
            <a:r>
              <a:rPr lang="en-US" dirty="0"/>
              <a:t>Web-based application and database used for student record keeping for the awarding of articulated college credit. </a:t>
            </a:r>
          </a:p>
          <a:p>
            <a:pPr lvl="1"/>
            <a:r>
              <a:rPr lang="en-US" dirty="0"/>
              <a:t>CATEMA is used to:</a:t>
            </a:r>
          </a:p>
          <a:p>
            <a:pPr lvl="2"/>
            <a:r>
              <a:rPr lang="en-US" dirty="0"/>
              <a:t>Minimize the tasks necessary for the students, teachers, and system staff</a:t>
            </a:r>
          </a:p>
          <a:p>
            <a:pPr lvl="2"/>
            <a:r>
              <a:rPr lang="en-US" dirty="0"/>
              <a:t>Provide easily accessible and printable data in detail &amp; summary reports</a:t>
            </a:r>
          </a:p>
          <a:p>
            <a:pPr lvl="2"/>
            <a:r>
              <a:rPr lang="en-US" dirty="0"/>
              <a:t>Assure data is accurate and secure, with separation of student, teacher, and school information</a:t>
            </a:r>
          </a:p>
          <a:p>
            <a:pPr lvl="2"/>
            <a:r>
              <a:rPr lang="en-US" dirty="0"/>
              <a:t>Validate all data at the point of entry to reduce entry errors</a:t>
            </a:r>
          </a:p>
          <a:p>
            <a:pPr lvl="2"/>
            <a:r>
              <a:rPr lang="en-US" dirty="0"/>
              <a:t>Provides intersegmental access to everyone involved in the process</a:t>
            </a:r>
          </a:p>
          <a:p>
            <a:pPr lvl="2"/>
            <a:endParaRPr lang="en-US" dirty="0"/>
          </a:p>
        </p:txBody>
      </p:sp>
      <p:sp>
        <p:nvSpPr>
          <p:cNvPr id="4" name="Footer Placeholder 3"/>
          <p:cNvSpPr>
            <a:spLocks noGrp="1"/>
          </p:cNvSpPr>
          <p:nvPr>
            <p:ph type="ftr" sz="quarter" idx="11"/>
          </p:nvPr>
        </p:nvSpPr>
        <p:spPr/>
        <p:txBody>
          <a:bodyPr/>
          <a:lstStyle/>
          <a:p>
            <a:r>
              <a:rPr lang="en-US"/>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9</a:t>
            </a:fld>
            <a:endParaRPr lang="en-US"/>
          </a:p>
        </p:txBody>
      </p:sp>
      <p:sp>
        <p:nvSpPr>
          <p:cNvPr id="2" name="Title 1"/>
          <p:cNvSpPr>
            <a:spLocks noGrp="1"/>
          </p:cNvSpPr>
          <p:nvPr>
            <p:ph type="title"/>
          </p:nvPr>
        </p:nvSpPr>
        <p:spPr/>
        <p:txBody>
          <a:bodyPr>
            <a:normAutofit fontScale="90000"/>
          </a:bodyPr>
          <a:lstStyle/>
          <a:p>
            <a:r>
              <a:rPr lang="en-US" u="sng" dirty="0"/>
              <a:t>C</a:t>
            </a:r>
            <a:r>
              <a:rPr lang="en-US" dirty="0"/>
              <a:t>areer </a:t>
            </a:r>
            <a:r>
              <a:rPr lang="en-US" u="sng" dirty="0"/>
              <a:t>a</a:t>
            </a:r>
            <a:r>
              <a:rPr lang="en-US" dirty="0"/>
              <a:t>nd </a:t>
            </a:r>
            <a:r>
              <a:rPr lang="en-US" u="sng" dirty="0"/>
              <a:t>T</a:t>
            </a:r>
            <a:r>
              <a:rPr lang="en-US" dirty="0"/>
              <a:t>echnology </a:t>
            </a:r>
            <a:r>
              <a:rPr lang="en-US" u="sng" dirty="0"/>
              <a:t>E</a:t>
            </a:r>
            <a:r>
              <a:rPr lang="en-US" dirty="0"/>
              <a:t>ducation </a:t>
            </a:r>
            <a:r>
              <a:rPr lang="en-US" u="sng" dirty="0"/>
              <a:t>M</a:t>
            </a:r>
            <a:r>
              <a:rPr lang="en-US" dirty="0"/>
              <a:t>anagement </a:t>
            </a:r>
            <a:r>
              <a:rPr lang="en-US" u="sng" dirty="0"/>
              <a:t>A</a:t>
            </a:r>
            <a:r>
              <a:rPr lang="en-US" dirty="0"/>
              <a:t>pplication</a:t>
            </a:r>
          </a:p>
        </p:txBody>
      </p:sp>
    </p:spTree>
    <p:extLst>
      <p:ext uri="{BB962C8B-B14F-4D97-AF65-F5344CB8AC3E}">
        <p14:creationId xmlns:p14="http://schemas.microsoft.com/office/powerpoint/2010/main" val="2501285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66925460"/>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p:txBody>
          <a:bodyPr/>
          <a:lstStyle/>
          <a:p>
            <a:r>
              <a:rPr lang="en-US"/>
              <a:t>2019 Counselor Conference</a:t>
            </a:r>
          </a:p>
        </p:txBody>
      </p:sp>
      <p:sp>
        <p:nvSpPr>
          <p:cNvPr id="6" name="Slide Number Placeholder 5"/>
          <p:cNvSpPr>
            <a:spLocks noGrp="1"/>
          </p:cNvSpPr>
          <p:nvPr>
            <p:ph type="sldNum" sz="quarter" idx="12"/>
          </p:nvPr>
        </p:nvSpPr>
        <p:spPr/>
        <p:txBody>
          <a:bodyPr/>
          <a:lstStyle/>
          <a:p>
            <a:fld id="{871064D8-717F-4F78-80AC-CED632771911}" type="slidenum">
              <a:rPr lang="en-US" smtClean="0"/>
              <a:t>10</a:t>
            </a:fld>
            <a:endParaRPr lang="en-US"/>
          </a:p>
        </p:txBody>
      </p:sp>
      <p:sp>
        <p:nvSpPr>
          <p:cNvPr id="2" name="Title 1"/>
          <p:cNvSpPr>
            <a:spLocks noGrp="1"/>
          </p:cNvSpPr>
          <p:nvPr>
            <p:ph type="title"/>
          </p:nvPr>
        </p:nvSpPr>
        <p:spPr/>
        <p:txBody>
          <a:bodyPr>
            <a:normAutofit fontScale="90000"/>
          </a:bodyPr>
          <a:lstStyle/>
          <a:p>
            <a:r>
              <a:rPr lang="en-US" dirty="0"/>
              <a:t>CTE Transitions Credit by Exam</a:t>
            </a:r>
            <a:br>
              <a:rPr lang="en-US" dirty="0"/>
            </a:br>
            <a:r>
              <a:rPr lang="en-US" dirty="0"/>
              <a:t>Articulation Process/Practices</a:t>
            </a:r>
          </a:p>
        </p:txBody>
      </p:sp>
    </p:spTree>
    <p:extLst>
      <p:ext uri="{BB962C8B-B14F-4D97-AF65-F5344CB8AC3E}">
        <p14:creationId xmlns:p14="http://schemas.microsoft.com/office/powerpoint/2010/main" val="3350770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A4C7E432-C226-41C4-9E61-0F927A5E5146}"/>
              </a:ext>
            </a:extLst>
          </p:cNvPr>
          <p:cNvSpPr>
            <a:spLocks noGrp="1"/>
          </p:cNvSpPr>
          <p:nvPr>
            <p:ph type="ftr" sz="quarter" idx="11"/>
          </p:nvPr>
        </p:nvSpPr>
        <p:spPr/>
        <p:txBody>
          <a:bodyPr/>
          <a:lstStyle/>
          <a:p>
            <a:r>
              <a:rPr lang="en-US"/>
              <a:t>2019 Counselor Conference</a:t>
            </a:r>
          </a:p>
        </p:txBody>
      </p:sp>
      <p:sp>
        <p:nvSpPr>
          <p:cNvPr id="4" name="Slide Number Placeholder 3">
            <a:extLst>
              <a:ext uri="{FF2B5EF4-FFF2-40B4-BE49-F238E27FC236}">
                <a16:creationId xmlns:a16="http://schemas.microsoft.com/office/drawing/2014/main" xmlns="" id="{D3B8DF94-9C2A-4EB0-8D23-BC9B7CC1D371}"/>
              </a:ext>
            </a:extLst>
          </p:cNvPr>
          <p:cNvSpPr>
            <a:spLocks noGrp="1"/>
          </p:cNvSpPr>
          <p:nvPr>
            <p:ph type="sldNum" sz="quarter" idx="12"/>
          </p:nvPr>
        </p:nvSpPr>
        <p:spPr/>
        <p:txBody>
          <a:bodyPr/>
          <a:lstStyle/>
          <a:p>
            <a:fld id="{871064D8-717F-4F78-80AC-CED632771911}" type="slidenum">
              <a:rPr lang="en-US" smtClean="0"/>
              <a:t>11</a:t>
            </a:fld>
            <a:endParaRPr lang="en-US"/>
          </a:p>
        </p:txBody>
      </p:sp>
      <p:sp>
        <p:nvSpPr>
          <p:cNvPr id="5" name="Title 4">
            <a:extLst>
              <a:ext uri="{FF2B5EF4-FFF2-40B4-BE49-F238E27FC236}">
                <a16:creationId xmlns:a16="http://schemas.microsoft.com/office/drawing/2014/main" xmlns="" id="{A5AB1DB1-DE0E-4013-8296-3A8CAC95AC5E}"/>
              </a:ext>
            </a:extLst>
          </p:cNvPr>
          <p:cNvSpPr>
            <a:spLocks noGrp="1"/>
          </p:cNvSpPr>
          <p:nvPr>
            <p:ph type="title"/>
          </p:nvPr>
        </p:nvSpPr>
        <p:spPr/>
        <p:txBody>
          <a:bodyPr/>
          <a:lstStyle/>
          <a:p>
            <a:r>
              <a:rPr lang="en-US" dirty="0"/>
              <a:t>Areas for Growth</a:t>
            </a:r>
          </a:p>
        </p:txBody>
      </p:sp>
      <p:pic>
        <p:nvPicPr>
          <p:cNvPr id="7" name="Content Placeholder 6"/>
          <p:cNvPicPr>
            <a:picLocks noGrp="1" noChangeAspect="1"/>
          </p:cNvPicPr>
          <p:nvPr>
            <p:ph idx="1"/>
          </p:nvPr>
        </p:nvPicPr>
        <p:blipFill rotWithShape="1">
          <a:blip r:embed="rId2">
            <a:extLst>
              <a:ext uri="{28A0092B-C50C-407E-A947-70E740481C1C}">
                <a14:useLocalDpi xmlns:a14="http://schemas.microsoft.com/office/drawing/2010/main" val="0"/>
              </a:ext>
            </a:extLst>
          </a:blip>
          <a:srcRect l="13483" t="-1926" r="9832"/>
          <a:stretch/>
        </p:blipFill>
        <p:spPr>
          <a:xfrm>
            <a:off x="0" y="2133600"/>
            <a:ext cx="8153400" cy="3858699"/>
          </a:xfrm>
          <a:prstGeom prst="ellipse">
            <a:avLst/>
          </a:prstGeom>
          <a:ln>
            <a:noFill/>
          </a:ln>
          <a:effectLst>
            <a:softEdge rad="112500"/>
          </a:effectLst>
        </p:spPr>
      </p:pic>
    </p:spTree>
    <p:extLst>
      <p:ext uri="{BB962C8B-B14F-4D97-AF65-F5344CB8AC3E}">
        <p14:creationId xmlns:p14="http://schemas.microsoft.com/office/powerpoint/2010/main" val="2576547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A9977BAB-29B8-43DD-9FA1-FA02F4406FBC}"/>
              </a:ext>
            </a:extLst>
          </p:cNvPr>
          <p:cNvPicPr>
            <a:picLocks noGrp="1" noChangeAspect="1"/>
          </p:cNvPicPr>
          <p:nvPr>
            <p:ph idx="1"/>
          </p:nvPr>
        </p:nvPicPr>
        <p:blipFill>
          <a:blip r:embed="rId2"/>
          <a:stretch>
            <a:fillRect/>
          </a:stretch>
        </p:blipFill>
        <p:spPr>
          <a:xfrm>
            <a:off x="1894702" y="2590800"/>
            <a:ext cx="5354595" cy="356616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3" name="Footer Placeholder 2">
            <a:extLst>
              <a:ext uri="{FF2B5EF4-FFF2-40B4-BE49-F238E27FC236}">
                <a16:creationId xmlns:a16="http://schemas.microsoft.com/office/drawing/2014/main" xmlns="" id="{B75144E9-352B-4B4A-AA33-0B5BCDBC26BB}"/>
              </a:ext>
            </a:extLst>
          </p:cNvPr>
          <p:cNvSpPr>
            <a:spLocks noGrp="1"/>
          </p:cNvSpPr>
          <p:nvPr>
            <p:ph type="ftr" sz="quarter" idx="11"/>
          </p:nvPr>
        </p:nvSpPr>
        <p:spPr/>
        <p:txBody>
          <a:bodyPr/>
          <a:lstStyle/>
          <a:p>
            <a:r>
              <a:rPr lang="en-US"/>
              <a:t>2019 Counselor Conference</a:t>
            </a:r>
          </a:p>
        </p:txBody>
      </p:sp>
      <p:sp>
        <p:nvSpPr>
          <p:cNvPr id="4" name="Slide Number Placeholder 3">
            <a:extLst>
              <a:ext uri="{FF2B5EF4-FFF2-40B4-BE49-F238E27FC236}">
                <a16:creationId xmlns:a16="http://schemas.microsoft.com/office/drawing/2014/main" xmlns="" id="{CDE7E14F-D530-48F6-AF00-65337D3955B9}"/>
              </a:ext>
            </a:extLst>
          </p:cNvPr>
          <p:cNvSpPr>
            <a:spLocks noGrp="1"/>
          </p:cNvSpPr>
          <p:nvPr>
            <p:ph type="sldNum" sz="quarter" idx="12"/>
          </p:nvPr>
        </p:nvSpPr>
        <p:spPr/>
        <p:txBody>
          <a:bodyPr/>
          <a:lstStyle/>
          <a:p>
            <a:fld id="{871064D8-717F-4F78-80AC-CED632771911}" type="slidenum">
              <a:rPr lang="en-US" smtClean="0"/>
              <a:t>12</a:t>
            </a:fld>
            <a:endParaRPr lang="en-US"/>
          </a:p>
        </p:txBody>
      </p:sp>
      <p:sp>
        <p:nvSpPr>
          <p:cNvPr id="5" name="Title 4">
            <a:extLst>
              <a:ext uri="{FF2B5EF4-FFF2-40B4-BE49-F238E27FC236}">
                <a16:creationId xmlns:a16="http://schemas.microsoft.com/office/drawing/2014/main" xmlns="" id="{3BB3F26D-BD2B-4FC5-93C3-BED1542A864C}"/>
              </a:ext>
            </a:extLst>
          </p:cNvPr>
          <p:cNvSpPr>
            <a:spLocks noGrp="1"/>
          </p:cNvSpPr>
          <p:nvPr>
            <p:ph type="title"/>
          </p:nvPr>
        </p:nvSpPr>
        <p:spPr/>
        <p:txBody>
          <a:bodyPr/>
          <a:lstStyle/>
          <a:p>
            <a:r>
              <a:rPr lang="en-US" dirty="0"/>
              <a:t>Success Stories</a:t>
            </a:r>
          </a:p>
        </p:txBody>
      </p:sp>
    </p:spTree>
    <p:extLst>
      <p:ext uri="{BB962C8B-B14F-4D97-AF65-F5344CB8AC3E}">
        <p14:creationId xmlns:p14="http://schemas.microsoft.com/office/powerpoint/2010/main" val="3877444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B2F42623-206B-4739-A308-DD77BE1818D1}"/>
              </a:ext>
            </a:extLst>
          </p:cNvPr>
          <p:cNvSpPr>
            <a:spLocks noGrp="1"/>
          </p:cNvSpPr>
          <p:nvPr>
            <p:ph type="ftr" sz="quarter" idx="11"/>
          </p:nvPr>
        </p:nvSpPr>
        <p:spPr/>
        <p:txBody>
          <a:bodyPr/>
          <a:lstStyle/>
          <a:p>
            <a:r>
              <a:rPr lang="en-US"/>
              <a:t>2019 Counselor Conference</a:t>
            </a:r>
          </a:p>
        </p:txBody>
      </p:sp>
      <p:sp>
        <p:nvSpPr>
          <p:cNvPr id="4" name="Slide Number Placeholder 3">
            <a:extLst>
              <a:ext uri="{FF2B5EF4-FFF2-40B4-BE49-F238E27FC236}">
                <a16:creationId xmlns:a16="http://schemas.microsoft.com/office/drawing/2014/main" xmlns="" id="{DFB1FFE2-FD9C-4658-B942-143AD104BFA0}"/>
              </a:ext>
            </a:extLst>
          </p:cNvPr>
          <p:cNvSpPr>
            <a:spLocks noGrp="1"/>
          </p:cNvSpPr>
          <p:nvPr>
            <p:ph type="sldNum" sz="quarter" idx="12"/>
          </p:nvPr>
        </p:nvSpPr>
        <p:spPr/>
        <p:txBody>
          <a:bodyPr/>
          <a:lstStyle/>
          <a:p>
            <a:fld id="{871064D8-717F-4F78-80AC-CED632771911}" type="slidenum">
              <a:rPr lang="en-US" smtClean="0"/>
              <a:t>13</a:t>
            </a:fld>
            <a:endParaRPr lang="en-US"/>
          </a:p>
        </p:txBody>
      </p:sp>
      <p:sp>
        <p:nvSpPr>
          <p:cNvPr id="5" name="Title 4">
            <a:extLst>
              <a:ext uri="{FF2B5EF4-FFF2-40B4-BE49-F238E27FC236}">
                <a16:creationId xmlns:a16="http://schemas.microsoft.com/office/drawing/2014/main" xmlns="" id="{15A4B52E-0159-47D2-8B3C-DED6052898C2}"/>
              </a:ext>
            </a:extLst>
          </p:cNvPr>
          <p:cNvSpPr>
            <a:spLocks noGrp="1"/>
          </p:cNvSpPr>
          <p:nvPr>
            <p:ph type="title"/>
          </p:nvPr>
        </p:nvSpPr>
        <p:spPr/>
        <p:txBody>
          <a:bodyPr/>
          <a:lstStyle/>
          <a:p>
            <a:r>
              <a:rPr lang="en-US" dirty="0"/>
              <a:t>Questions</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1538" y="2884380"/>
            <a:ext cx="7408862" cy="3032341"/>
          </a:xfrm>
        </p:spPr>
      </p:pic>
    </p:spTree>
    <p:extLst>
      <p:ext uri="{BB962C8B-B14F-4D97-AF65-F5344CB8AC3E}">
        <p14:creationId xmlns:p14="http://schemas.microsoft.com/office/powerpoint/2010/main" val="521566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4" name="Footer Placeholder 3"/>
          <p:cNvSpPr>
            <a:spLocks noGrp="1"/>
          </p:cNvSpPr>
          <p:nvPr>
            <p:ph type="ftr" sz="quarter" idx="11"/>
          </p:nvPr>
        </p:nvSpPr>
        <p:spPr/>
        <p:txBody>
          <a:bodyPr/>
          <a:lstStyle/>
          <a:p>
            <a:r>
              <a:rPr lang="en-US"/>
              <a:t>2019 Counselor Conference</a:t>
            </a:r>
          </a:p>
        </p:txBody>
      </p:sp>
      <p:sp>
        <p:nvSpPr>
          <p:cNvPr id="5" name="Slide Number Placeholder 4"/>
          <p:cNvSpPr>
            <a:spLocks noGrp="1"/>
          </p:cNvSpPr>
          <p:nvPr>
            <p:ph type="sldNum" sz="quarter" idx="12"/>
          </p:nvPr>
        </p:nvSpPr>
        <p:spPr/>
        <p:txBody>
          <a:bodyPr/>
          <a:lstStyle/>
          <a:p>
            <a:fld id="{871064D8-717F-4F78-80AC-CED632771911}" type="slidenum">
              <a:rPr lang="en-US" smtClean="0"/>
              <a:t>14</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662" y="4593438"/>
            <a:ext cx="1762587" cy="54041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0" y="493262"/>
            <a:ext cx="2290156" cy="73152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4480" y="609599"/>
            <a:ext cx="2086836" cy="49884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0395" y="4483199"/>
            <a:ext cx="822961" cy="822961"/>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5391" y="493262"/>
            <a:ext cx="1695796" cy="997527"/>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9800" y="493262"/>
            <a:ext cx="1895612" cy="1030947"/>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4600" y="4483200"/>
            <a:ext cx="1524000" cy="822960"/>
          </a:xfrm>
          <a:prstGeom prst="rect">
            <a:avLst/>
          </a:prstGeom>
        </p:spPr>
      </p:pic>
      <p:pic>
        <p:nvPicPr>
          <p:cNvPr id="1028" name="Picture 4" descr="https://www.sdccd.edu/docs/district/logos/Campus%20logos/mesaStacked_color.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62200" y="4611476"/>
            <a:ext cx="2025023" cy="5664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sdccd.edu/docs/district/logos/Campus%20logos/miramarStacked_color.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29004" y="4526253"/>
            <a:ext cx="1457787" cy="73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410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3254</TotalTime>
  <Words>627</Words>
  <Application>Microsoft Office PowerPoint</Application>
  <PresentationFormat>On-screen Show (4:3)</PresentationFormat>
  <Paragraphs>113</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Waveform</vt:lpstr>
      <vt:lpstr>CTE Transitions and Opportunities for Early College Credit</vt:lpstr>
      <vt:lpstr>The San Diego Region CTE Transitions Contacts</vt:lpstr>
      <vt:lpstr>Who’s in the Room?</vt:lpstr>
      <vt:lpstr>The San Diego Region</vt:lpstr>
      <vt:lpstr>CTE Transitions</vt:lpstr>
      <vt:lpstr>CTE Transitions</vt:lpstr>
      <vt:lpstr>Other Methods of  Early College Credit</vt:lpstr>
      <vt:lpstr>Methods of Articulation</vt:lpstr>
      <vt:lpstr>Career and Technology Education Management Application</vt:lpstr>
      <vt:lpstr>CTE Transitions Credit by Exam Articulation Process/Practices</vt:lpstr>
      <vt:lpstr>Areas for Growth</vt:lpstr>
      <vt:lpstr>Success Stories</vt:lpstr>
      <vt:lpstr>Questions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test</dc:creator>
  <cp:lastModifiedBy>test</cp:lastModifiedBy>
  <cp:revision>32</cp:revision>
  <cp:lastPrinted>2019-10-28T18:37:30Z</cp:lastPrinted>
  <dcterms:created xsi:type="dcterms:W3CDTF">2018-11-19T18:30:11Z</dcterms:created>
  <dcterms:modified xsi:type="dcterms:W3CDTF">2019-11-07T00:46:44Z</dcterms:modified>
</cp:coreProperties>
</file>