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2" r:id="rId5"/>
    <p:sldMasterId id="2147483680" r:id="rId6"/>
    <p:sldMasterId id="2147483682" r:id="rId7"/>
  </p:sldMasterIdLst>
  <p:notesMasterIdLst>
    <p:notesMasterId r:id="rId15"/>
  </p:notesMasterIdLst>
  <p:sldIdLst>
    <p:sldId id="257" r:id="rId8"/>
    <p:sldId id="256" r:id="rId9"/>
    <p:sldId id="279" r:id="rId10"/>
    <p:sldId id="278" r:id="rId11"/>
    <p:sldId id="281" r:id="rId12"/>
    <p:sldId id="266" r:id="rId13"/>
    <p:sldId id="280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62"/>
    <p:restoredTop sz="94705"/>
  </p:normalViewPr>
  <p:slideViewPr>
    <p:cSldViewPr snapToGrid="0" snapToObjects="1">
      <p:cViewPr varScale="1">
        <p:scale>
          <a:sx n="144" d="100"/>
          <a:sy n="144" d="100"/>
        </p:scale>
        <p:origin x="888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9FD511-90F4-C744-A22E-FCE14AD39D95}" type="datetimeFigureOut">
              <a:rPr lang="en-US" smtClean="0"/>
              <a:t>11/14/22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A0B00F-1E30-0D4B-8C05-9B51D8BAA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2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0B00F-1E30-0D4B-8C05-9B51D8BAA71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952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0B00F-1E30-0D4B-8C05-9B51D8BAA71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732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0B00F-1E30-0D4B-8C05-9B51D8BAA71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856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0B00F-1E30-0D4B-8C05-9B51D8BAA71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5267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0B00F-1E30-0D4B-8C05-9B51D8BAA71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4266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0B00F-1E30-0D4B-8C05-9B51D8BAA71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166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D13B7-C6D1-CA44-BFE4-E5B24EA758B0}" type="datetimeFigureOut">
              <a:rPr lang="en-US" smtClean="0"/>
              <a:t>11/14/22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896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D13B7-C6D1-CA44-BFE4-E5B24EA758B0}" type="datetimeFigureOut">
              <a:rPr lang="en-US" smtClean="0"/>
              <a:t>11/14/22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679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D13B7-C6D1-CA44-BFE4-E5B24EA758B0}" type="datetimeFigureOut">
              <a:rPr lang="en-US" smtClean="0"/>
              <a:t>11/14/22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416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D13B7-C6D1-CA44-BFE4-E5B24EA758B0}" type="datetimeFigureOut">
              <a:rPr lang="en-US" smtClean="0"/>
              <a:t>11/14/22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652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D13B7-C6D1-CA44-BFE4-E5B24EA758B0}" type="datetimeFigureOut">
              <a:rPr lang="en-US" smtClean="0"/>
              <a:t>11/14/22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42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D13B7-C6D1-CA44-BFE4-E5B24EA758B0}" type="datetimeFigureOut">
              <a:rPr lang="en-US" smtClean="0"/>
              <a:t>11/14/22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4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D13B7-C6D1-CA44-BFE4-E5B24EA758B0}" type="datetimeFigureOut">
              <a:rPr lang="en-US" smtClean="0"/>
              <a:t>11/14/22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228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D13B7-C6D1-CA44-BFE4-E5B24EA758B0}" type="datetimeFigureOut">
              <a:rPr lang="en-US" smtClean="0"/>
              <a:t>11/14/22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11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D13B7-C6D1-CA44-BFE4-E5B24EA758B0}" type="datetimeFigureOut">
              <a:rPr lang="en-US" smtClean="0"/>
              <a:t>11/14/22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210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D13B7-C6D1-CA44-BFE4-E5B24EA758B0}" type="datetimeFigureOut">
              <a:rPr lang="en-US" smtClean="0"/>
              <a:t>11/14/22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619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D13B7-C6D1-CA44-BFE4-E5B24EA758B0}" type="datetimeFigureOut">
              <a:rPr lang="en-US" smtClean="0"/>
              <a:t>11/14/22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2515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BBDC94-F92C-C141-A181-2F9A68C3F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533D-AE86-FF41-82C6-A2492A679B35}" type="datetimeFigureOut">
              <a:rPr lang="en-US" smtClean="0"/>
              <a:t>11/14/22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693337-7513-264F-8686-764524D01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56F28D-1CFF-4A42-ADF9-14B16E57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F404-62AB-DC41-BBC9-4BDF670EA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4369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98A20-EF59-4942-9A63-CD671853AF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331DD0-CF41-864C-B2AF-78830DA614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D0535-101F-314B-905D-D25AE5ABE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583F3-FDBB-9E4E-9635-AEFF5A541869}" type="datetimeFigureOut">
              <a:rPr lang="en-US" smtClean="0"/>
              <a:t>11/14/22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6D485-8EFD-5848-9244-834ED101A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A8626-06E7-9B40-B41F-BE196CC67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0EB2-F130-9B41-A48A-66E74B605D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831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7E2D79B-17C2-3C43-9ACD-C8E391DC26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999291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21899-08BF-9E41-B1DF-4313AEA02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98B7-9425-E644-802D-478108B5E15B}" type="datetimeFigureOut">
              <a:rPr lang="en-US" smtClean="0"/>
              <a:t>11/14/22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12D6D-0117-034F-BF29-A69369898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3FF3D9-387C-4146-8A82-8BD8E3BE8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0EA40-4F33-1447-A323-F69FEC806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632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BD13B7-C6D1-CA44-BFE4-E5B24EA758B0}" type="datetimeFigureOut">
              <a:rPr lang="en-US" smtClean="0"/>
              <a:t>11/14/22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2CD34-E9D5-964E-915E-043F948A985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FC11EB-11C0-7B47-9A99-FFF7A482B61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71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16F153-6FC1-BE49-971F-A79D44F59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F170EC-7AB5-6347-AE6C-506EC0E8D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33DA5-34A4-034A-965E-39294FCB2A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5533D-AE86-FF41-82C6-A2492A679B35}" type="datetimeFigureOut">
              <a:rPr lang="en-US" smtClean="0"/>
              <a:t>11/14/22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B87EE3-1066-7444-AA5C-A32C8BDBD2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4404A7-9334-C646-AA1E-4B251BD2FB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BF404-62AB-DC41-BBC9-4BDF670EA4C1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9F08266-67AA-FC42-A479-2A28A91D258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577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AB5295-B866-9F4A-9B48-05D995C06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50C2ED-7D38-F84B-B117-E3568DC64A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E8BA36-2A0F-5845-8AEE-586346C321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583F3-FDBB-9E4E-9635-AEFF5A541869}" type="datetimeFigureOut">
              <a:rPr lang="en-US" smtClean="0"/>
              <a:t>11/14/22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A968A-721D-644A-A375-BC2E5B9E7E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F491F-B62A-0E47-9E6C-5EF17D55AA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60EB2-F130-9B41-A48A-66E74B605DE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F98B7E-9AEB-9A4F-9650-F812CE874D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65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E45B66-D750-144C-9D1D-6518BD0A2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F7D0A7-8380-4B4D-9D87-AFA0A91BF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AC169-4C4D-6D42-89B1-B6EDF9E3BC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398B7-9425-E644-802D-478108B5E15B}" type="datetimeFigureOut">
              <a:rPr lang="en-US" smtClean="0"/>
              <a:t>11/14/22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14299-F5B2-4446-B0A1-80B4755CD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2D979A-6ABC-DF4B-BCFA-7A7DC235A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0EA40-4F33-1447-A323-F69FEC8066B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B969B0-BA32-6E4C-80A7-26831F4AD62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66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ernesto.rivera@sdcoe.ne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513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3EBCA-F181-0847-A8C4-944B6D4C59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2087" y="1109833"/>
            <a:ext cx="6858000" cy="742950"/>
          </a:xfrm>
        </p:spPr>
        <p:txBody>
          <a:bodyPr>
            <a:noAutofit/>
          </a:bodyPr>
          <a:lstStyle/>
          <a:p>
            <a:r>
              <a:rPr lang="en-US" sz="4000" dirty="0"/>
              <a:t>SDCOE- JCCS Culinary </a:t>
            </a:r>
            <a:br>
              <a:rPr lang="en-US" sz="4000" dirty="0"/>
            </a:br>
            <a:r>
              <a:rPr lang="en-US" sz="4000" dirty="0"/>
              <a:t>Pre-Apprenticeship Program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D1AF64-706B-6B49-B07D-4A4093721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3910" y="2132029"/>
            <a:ext cx="5470864" cy="2883854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/>
              <a:t>How did it all start? </a:t>
            </a:r>
          </a:p>
          <a:p>
            <a:pPr algn="l"/>
            <a:endParaRPr lang="en-US" sz="1100" dirty="0"/>
          </a:p>
          <a:p>
            <a:pPr marL="800100" lvl="1" indent="-457200" algn="l">
              <a:buFont typeface="Arial" panose="020B0604020202020204" pitchFamily="34" charset="0"/>
              <a:buChar char="•"/>
            </a:pPr>
            <a:r>
              <a:rPr lang="en-US" sz="2000" dirty="0"/>
              <a:t>Previous work around Apprenticeships</a:t>
            </a:r>
          </a:p>
          <a:p>
            <a:pPr lvl="1" algn="l"/>
            <a:endParaRPr lang="en-US" sz="1000" dirty="0"/>
          </a:p>
          <a:p>
            <a:pPr marL="800100" lvl="1" indent="-457200" algn="l">
              <a:buFont typeface="Arial" panose="020B0604020202020204" pitchFamily="34" charset="0"/>
              <a:buChar char="•"/>
            </a:pPr>
            <a:r>
              <a:rPr lang="en-US" sz="2000" dirty="0"/>
              <a:t>Aligning training continuing training  opportunities for JCCS students</a:t>
            </a:r>
          </a:p>
          <a:p>
            <a:pPr lvl="1" algn="l"/>
            <a:endParaRPr lang="en-US" sz="1000" dirty="0"/>
          </a:p>
          <a:p>
            <a:pPr marL="800100" lvl="1" indent="-457200" algn="l">
              <a:buFont typeface="Arial" panose="020B0604020202020204" pitchFamily="34" charset="0"/>
              <a:buChar char="•"/>
            </a:pPr>
            <a:r>
              <a:rPr lang="en-US" sz="2000" dirty="0"/>
              <a:t>Identified possible  CTE programs and partners… Kitchens for Good</a:t>
            </a:r>
          </a:p>
        </p:txBody>
      </p:sp>
      <p:pic>
        <p:nvPicPr>
          <p:cNvPr id="5" name="Picture 4" descr="A picture containing text, newspaper, screenshot&#10;&#10;Description automatically generated">
            <a:extLst>
              <a:ext uri="{FF2B5EF4-FFF2-40B4-BE49-F238E27FC236}">
                <a16:creationId xmlns:a16="http://schemas.microsoft.com/office/drawing/2014/main" id="{A9F03D6E-DA6A-F8E5-E488-9230BF939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9722" y="721998"/>
            <a:ext cx="1420009" cy="16690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354D7D-DC98-6B30-1B6B-9DF3F7CDA7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0045" y="2615856"/>
            <a:ext cx="1420010" cy="1805646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7C46D0A3-CF10-192A-260B-3138E6F891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9649" y="1824801"/>
            <a:ext cx="1250600" cy="16184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503D58-CF1E-206E-9DF8-3BA110F4E5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3134" y="3133220"/>
            <a:ext cx="1796588" cy="232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91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3EBCA-F181-0847-A8C4-944B6D4C59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2087" y="1109833"/>
            <a:ext cx="6858000" cy="742950"/>
          </a:xfrm>
        </p:spPr>
        <p:txBody>
          <a:bodyPr>
            <a:noAutofit/>
          </a:bodyPr>
          <a:lstStyle/>
          <a:p>
            <a:r>
              <a:rPr lang="en-US" sz="4000" dirty="0"/>
              <a:t>SDCOE- JCCS Culinary </a:t>
            </a:r>
            <a:br>
              <a:rPr lang="en-US" sz="4000" dirty="0"/>
            </a:br>
            <a:r>
              <a:rPr lang="en-US" sz="4000" dirty="0"/>
              <a:t>Pre-Apprenticeship Program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D1AF64-706B-6B49-B07D-4A4093721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3910" y="1979720"/>
            <a:ext cx="8072020" cy="3036163"/>
          </a:xfrm>
        </p:spPr>
        <p:txBody>
          <a:bodyPr>
            <a:normAutofit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/>
              <a:t>Program Implementation: </a:t>
            </a:r>
          </a:p>
          <a:p>
            <a:pPr algn="l"/>
            <a:endParaRPr lang="en-US" sz="1100" dirty="0"/>
          </a:p>
          <a:p>
            <a:pPr marL="800100" lvl="1" indent="-457200" algn="l">
              <a:buFont typeface="Arial" panose="020B0604020202020204" pitchFamily="34" charset="0"/>
              <a:buChar char="•"/>
            </a:pPr>
            <a:r>
              <a:rPr lang="en-US" sz="2000" dirty="0"/>
              <a:t>Identified 3 sites of operation</a:t>
            </a:r>
          </a:p>
          <a:p>
            <a:pPr marL="800100" lvl="1" indent="-457200" algn="l">
              <a:buFont typeface="Arial" panose="020B0604020202020204" pitchFamily="34" charset="0"/>
              <a:buChar char="•"/>
            </a:pPr>
            <a:r>
              <a:rPr lang="en-US" sz="2000" dirty="0"/>
              <a:t>Scheduled introduction workshops with site faculty, students and Apprenticeship partner</a:t>
            </a:r>
          </a:p>
          <a:p>
            <a:pPr marL="800100" lvl="1" indent="-457200" algn="l">
              <a:buFont typeface="Arial" panose="020B0604020202020204" pitchFamily="34" charset="0"/>
              <a:buChar char="•"/>
            </a:pPr>
            <a:r>
              <a:rPr lang="en-US" sz="2000" dirty="0"/>
              <a:t>Set timeline for apprentice registration</a:t>
            </a:r>
          </a:p>
          <a:p>
            <a:pPr marL="800100" lvl="1" indent="-457200" algn="l">
              <a:buFont typeface="Arial" panose="020B0604020202020204" pitchFamily="34" charset="0"/>
              <a:buChar char="•"/>
            </a:pPr>
            <a:r>
              <a:rPr lang="en-US" sz="2000" dirty="0"/>
              <a:t>On-going support</a:t>
            </a:r>
          </a:p>
          <a:p>
            <a:pPr marL="1485900" lvl="3" indent="-457200" algn="l">
              <a:buFont typeface="Arial" panose="020B0604020202020204" pitchFamily="34" charset="0"/>
              <a:buChar char="•"/>
            </a:pPr>
            <a:r>
              <a:rPr lang="en-US" sz="1700" dirty="0"/>
              <a:t>SDCOE CCR serves as program coordinator</a:t>
            </a:r>
          </a:p>
          <a:p>
            <a:pPr marL="1485900" lvl="3" indent="-457200" algn="l">
              <a:buFont typeface="Arial" panose="020B0604020202020204" pitchFamily="34" charset="0"/>
              <a:buChar char="•"/>
            </a:pPr>
            <a:r>
              <a:rPr lang="en-US" sz="1700" dirty="0"/>
              <a:t>Handles all DAS reporting and tracking </a:t>
            </a:r>
          </a:p>
          <a:p>
            <a:pPr marL="1485900" lvl="3" indent="-457200" algn="l">
              <a:buFont typeface="Arial" panose="020B0604020202020204" pitchFamily="34" charset="0"/>
              <a:buChar char="•"/>
            </a:pPr>
            <a:r>
              <a:rPr lang="en-US" sz="1700" dirty="0"/>
              <a:t>Responsible for Job Readiness services through WBL activities</a:t>
            </a:r>
          </a:p>
          <a:p>
            <a:pPr marL="1485900" lvl="3" indent="-457200" algn="l">
              <a:buFont typeface="Arial" panose="020B0604020202020204" pitchFamily="34" charset="0"/>
              <a:buChar char="•"/>
            </a:pPr>
            <a:endParaRPr lang="en-US" sz="1700" dirty="0"/>
          </a:p>
          <a:p>
            <a:pPr marL="800100" lvl="1" indent="-457200" algn="l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82023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3EBCA-F181-0847-A8C4-944B6D4C59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2087" y="1109833"/>
            <a:ext cx="6858000" cy="742950"/>
          </a:xfrm>
        </p:spPr>
        <p:txBody>
          <a:bodyPr>
            <a:noAutofit/>
          </a:bodyPr>
          <a:lstStyle/>
          <a:p>
            <a:r>
              <a:rPr lang="en-US" sz="4000" dirty="0"/>
              <a:t>SDCOE- JCCS Culinary </a:t>
            </a:r>
            <a:br>
              <a:rPr lang="en-US" sz="4000" dirty="0"/>
            </a:br>
            <a:r>
              <a:rPr lang="en-US" sz="4000" dirty="0"/>
              <a:t>Pre-Apprenticeship Program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D1AF64-706B-6B49-B07D-4A4093721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3910" y="1970843"/>
            <a:ext cx="8072020" cy="2974019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/>
              <a:t>Program Development </a:t>
            </a:r>
          </a:p>
          <a:p>
            <a:pPr algn="l"/>
            <a:endParaRPr lang="en-US" sz="1100" dirty="0"/>
          </a:p>
          <a:p>
            <a:pPr marL="800100" lvl="1" indent="-457200" algn="l">
              <a:buFont typeface="Arial" panose="020B0604020202020204" pitchFamily="34" charset="0"/>
              <a:buChar char="•"/>
            </a:pPr>
            <a:r>
              <a:rPr lang="en-US" sz="2000" dirty="0"/>
              <a:t>Pre-Apprenticeships are A LOT easier than Apprenticeships</a:t>
            </a:r>
          </a:p>
          <a:p>
            <a:pPr lvl="1" algn="l"/>
            <a:endParaRPr lang="en-US" sz="1000" dirty="0"/>
          </a:p>
          <a:p>
            <a:pPr marL="1143000" lvl="2" indent="-457200" algn="l">
              <a:buFont typeface="Arial" panose="020B0604020202020204" pitchFamily="34" charset="0"/>
              <a:buChar char="•"/>
            </a:pPr>
            <a:r>
              <a:rPr lang="en-US" sz="1850" dirty="0"/>
              <a:t>Design Pre-Apprenticeship Program</a:t>
            </a:r>
          </a:p>
          <a:p>
            <a:pPr marL="1143000" lvl="2" indent="-457200" algn="l">
              <a:buFont typeface="Arial" panose="020B0604020202020204" pitchFamily="34" charset="0"/>
              <a:buChar char="•"/>
            </a:pPr>
            <a:r>
              <a:rPr lang="en-US" sz="1850" dirty="0"/>
              <a:t>Sign Linkage Agreement</a:t>
            </a:r>
          </a:p>
          <a:p>
            <a:pPr marL="1143000" lvl="2" indent="-457200" algn="l">
              <a:buFont typeface="Arial" panose="020B0604020202020204" pitchFamily="34" charset="0"/>
              <a:buChar char="•"/>
            </a:pPr>
            <a:r>
              <a:rPr lang="en-US" sz="1850" dirty="0"/>
              <a:t>Work with Apprenticeship program to develop/approve training curriculum</a:t>
            </a:r>
          </a:p>
          <a:p>
            <a:pPr marL="1143000" lvl="2" indent="-457200" algn="l">
              <a:buFont typeface="Arial" panose="020B0604020202020204" pitchFamily="34" charset="0"/>
              <a:buChar char="•"/>
            </a:pPr>
            <a:r>
              <a:rPr lang="en-US" sz="1850" dirty="0"/>
              <a:t>Complete DAS Application (Request for Approval form)</a:t>
            </a:r>
          </a:p>
          <a:p>
            <a:pPr marL="1143000" lvl="2" indent="-457200" algn="l">
              <a:buFont typeface="Arial" panose="020B0604020202020204" pitchFamily="34" charset="0"/>
              <a:buChar char="•"/>
            </a:pPr>
            <a:r>
              <a:rPr lang="en-US" sz="1850" dirty="0"/>
              <a:t>Submit to DAS for approval</a:t>
            </a:r>
          </a:p>
          <a:p>
            <a:pPr lvl="1" algn="l"/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812766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3EBCA-F181-0847-A8C4-944B6D4C59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2087" y="1109833"/>
            <a:ext cx="6858000" cy="742950"/>
          </a:xfrm>
        </p:spPr>
        <p:txBody>
          <a:bodyPr>
            <a:noAutofit/>
          </a:bodyPr>
          <a:lstStyle/>
          <a:p>
            <a:r>
              <a:rPr lang="en-US" sz="4000" dirty="0"/>
              <a:t>SDCOE- JCCS Culinary </a:t>
            </a:r>
            <a:br>
              <a:rPr lang="en-US" sz="4000" dirty="0"/>
            </a:br>
            <a:r>
              <a:rPr lang="en-US" sz="4000" dirty="0"/>
              <a:t>Pre-Apprenticeship Program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D1AF64-706B-6B49-B07D-4A4093721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3910" y="1970843"/>
            <a:ext cx="8072020" cy="2974019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/>
              <a:t>Program Development </a:t>
            </a:r>
          </a:p>
          <a:p>
            <a:pPr algn="l"/>
            <a:endParaRPr lang="en-US" sz="1100" dirty="0"/>
          </a:p>
          <a:p>
            <a:pPr marL="800100" lvl="1" indent="-457200" algn="l">
              <a:buFont typeface="Arial" panose="020B0604020202020204" pitchFamily="34" charset="0"/>
              <a:buChar char="•"/>
            </a:pPr>
            <a:r>
              <a:rPr lang="en-US" sz="2000" dirty="0"/>
              <a:t>Pre-Apprenticeships are A LOT easier than Apprenticeships</a:t>
            </a:r>
          </a:p>
          <a:p>
            <a:pPr lvl="1" algn="l"/>
            <a:endParaRPr lang="en-US" sz="1000" dirty="0"/>
          </a:p>
          <a:p>
            <a:pPr marL="1143000" lvl="2" indent="-457200" algn="l">
              <a:buFont typeface="Arial" panose="020B0604020202020204" pitchFamily="34" charset="0"/>
              <a:buChar char="•"/>
            </a:pPr>
            <a:r>
              <a:rPr lang="en-US" sz="1850" dirty="0"/>
              <a:t>Design Pre-Apprenticeship Program</a:t>
            </a:r>
          </a:p>
          <a:p>
            <a:pPr marL="1143000" lvl="2" indent="-457200" algn="l">
              <a:buFont typeface="Arial" panose="020B0604020202020204" pitchFamily="34" charset="0"/>
              <a:buChar char="•"/>
            </a:pPr>
            <a:r>
              <a:rPr lang="en-US" sz="1850" dirty="0"/>
              <a:t>Sign Linkage Agreement</a:t>
            </a:r>
          </a:p>
          <a:p>
            <a:pPr marL="1143000" lvl="2" indent="-457200" algn="l">
              <a:buFont typeface="Arial" panose="020B0604020202020204" pitchFamily="34" charset="0"/>
              <a:buChar char="•"/>
            </a:pPr>
            <a:r>
              <a:rPr lang="en-US" sz="1850" dirty="0"/>
              <a:t>Work with Apprenticeship program to develop/approve training curriculum</a:t>
            </a:r>
          </a:p>
          <a:p>
            <a:pPr marL="1143000" lvl="2" indent="-457200" algn="l">
              <a:buFont typeface="Arial" panose="020B0604020202020204" pitchFamily="34" charset="0"/>
              <a:buChar char="•"/>
            </a:pPr>
            <a:r>
              <a:rPr lang="en-US" sz="1850" dirty="0"/>
              <a:t>Complete DAS Application (Request for Approval form)</a:t>
            </a:r>
          </a:p>
          <a:p>
            <a:pPr marL="1143000" lvl="2" indent="-457200" algn="l">
              <a:buFont typeface="Arial" panose="020B0604020202020204" pitchFamily="34" charset="0"/>
              <a:buChar char="•"/>
            </a:pPr>
            <a:r>
              <a:rPr lang="en-US" sz="1850" dirty="0"/>
              <a:t>Submit to DAS for approval</a:t>
            </a:r>
          </a:p>
          <a:p>
            <a:pPr lvl="1" algn="l"/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681345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3EBCA-F181-0847-A8C4-944B6D4C59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" y="742951"/>
            <a:ext cx="5372101" cy="742950"/>
          </a:xfrm>
        </p:spPr>
        <p:txBody>
          <a:bodyPr>
            <a:noAutofit/>
          </a:bodyPr>
          <a:lstStyle/>
          <a:p>
            <a:r>
              <a:rPr lang="en-US" sz="2800" dirty="0"/>
              <a:t>JCCS Culinary </a:t>
            </a:r>
            <a:br>
              <a:rPr lang="en-US" sz="2800" dirty="0"/>
            </a:br>
            <a:r>
              <a:rPr lang="en-US" sz="2800" dirty="0"/>
              <a:t>Pre-Apprenticeship Program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D1AF64-706B-6B49-B07D-4A4093721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913" y="1657351"/>
            <a:ext cx="5289206" cy="3429000"/>
          </a:xfrm>
        </p:spPr>
        <p:txBody>
          <a:bodyPr>
            <a:normAutofit fontScale="92500"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3 Training Sites- San Pasqual Academy, Youth Training Center (YTC) and 37ECB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80 hours- to be completed during JCCS CTE Culinary 1A Class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Broken into 4 Tiers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Supportive Services:</a:t>
            </a:r>
          </a:p>
          <a:p>
            <a:pPr marL="1028700" lvl="2" indent="-342900" algn="l">
              <a:buFont typeface="Arial" panose="020B0604020202020204" pitchFamily="34" charset="0"/>
              <a:buChar char="•"/>
            </a:pPr>
            <a:r>
              <a:rPr lang="en-US" sz="1450" dirty="0"/>
              <a:t>Work Readiness Training</a:t>
            </a:r>
          </a:p>
          <a:p>
            <a:pPr marL="1028700" lvl="2" indent="-342900" algn="l">
              <a:buFont typeface="Arial" panose="020B0604020202020204" pitchFamily="34" charset="0"/>
              <a:buChar char="•"/>
            </a:pPr>
            <a:r>
              <a:rPr lang="en-US" sz="1450" dirty="0"/>
              <a:t>Career Assessments &amp; Exploration</a:t>
            </a:r>
          </a:p>
          <a:p>
            <a:pPr marL="1028700" lvl="2" indent="-342900" algn="l">
              <a:buFont typeface="Arial" panose="020B0604020202020204" pitchFamily="34" charset="0"/>
              <a:buChar char="•"/>
            </a:pPr>
            <a:r>
              <a:rPr lang="en-US" sz="1450" dirty="0"/>
              <a:t>Employment Services</a:t>
            </a:r>
          </a:p>
          <a:p>
            <a:pPr marL="1028700" lvl="2" indent="-342900" algn="l">
              <a:buFont typeface="Arial" panose="020B0604020202020204" pitchFamily="34" charset="0"/>
              <a:buChar char="•"/>
            </a:pPr>
            <a:r>
              <a:rPr lang="en-US" sz="1450" dirty="0"/>
              <a:t>Transportation Assistance</a:t>
            </a:r>
          </a:p>
          <a:p>
            <a:pPr marL="1028700" lvl="2" indent="-342900" algn="l">
              <a:buFont typeface="Arial" panose="020B0604020202020204" pitchFamily="34" charset="0"/>
              <a:buChar char="•"/>
            </a:pPr>
            <a:r>
              <a:rPr lang="en-US" sz="1450" dirty="0"/>
              <a:t>Tools and Equipment </a:t>
            </a:r>
          </a:p>
          <a:p>
            <a:pPr lvl="2" algn="l"/>
            <a:endParaRPr lang="en-US" sz="1450" dirty="0"/>
          </a:p>
          <a:p>
            <a:pPr algn="l"/>
            <a:r>
              <a:rPr lang="en-US" sz="1100" dirty="0"/>
              <a:t>Supportive Services made available through CA Apprenticeship Initiative Pre-Apprenticeship grant- CA Community Colleges Chancellor's Office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E01266-E424-E49A-A657-9C3732E67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3119" y="535301"/>
            <a:ext cx="3560881" cy="460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3EBCA-F181-0847-A8C4-944B6D4C59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2087" y="1109833"/>
            <a:ext cx="6858000" cy="742950"/>
          </a:xfrm>
        </p:spPr>
        <p:txBody>
          <a:bodyPr>
            <a:noAutofit/>
          </a:bodyPr>
          <a:lstStyle/>
          <a:p>
            <a:r>
              <a:rPr lang="en-US" sz="4000" dirty="0"/>
              <a:t>SDCOE- JCCS Culinary </a:t>
            </a:r>
            <a:br>
              <a:rPr lang="en-US" sz="4000" dirty="0"/>
            </a:br>
            <a:r>
              <a:rPr lang="en-US" sz="4000" dirty="0"/>
              <a:t>Pre-Apprenticeship Program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D1AF64-706B-6B49-B07D-4A4093721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298" y="2246050"/>
            <a:ext cx="8347229" cy="2574525"/>
          </a:xfrm>
        </p:spPr>
        <p:txBody>
          <a:bodyPr>
            <a:normAutofit/>
          </a:bodyPr>
          <a:lstStyle/>
          <a:p>
            <a:r>
              <a:rPr lang="en-US" sz="2800" dirty="0"/>
              <a:t>QUESTIONS? </a:t>
            </a:r>
          </a:p>
          <a:p>
            <a:pPr algn="l"/>
            <a:endParaRPr lang="en-US" sz="2000" dirty="0"/>
          </a:p>
          <a:p>
            <a:pPr algn="l"/>
            <a:r>
              <a:rPr lang="en-US" sz="1600" dirty="0"/>
              <a:t>Ernesto Rivera</a:t>
            </a:r>
          </a:p>
          <a:p>
            <a:pPr algn="l"/>
            <a:r>
              <a:rPr lang="en-US" sz="1600" dirty="0"/>
              <a:t>Project Specialist- WBL</a:t>
            </a:r>
          </a:p>
          <a:p>
            <a:pPr algn="l"/>
            <a:r>
              <a:rPr lang="en-US" sz="1600" dirty="0"/>
              <a:t>SDCOE College &amp; Career Readiness</a:t>
            </a:r>
          </a:p>
          <a:p>
            <a:pPr algn="l"/>
            <a:r>
              <a:rPr lang="en-US" sz="1600" dirty="0">
                <a:hlinkClick r:id="rId3"/>
              </a:rPr>
              <a:t>ernesto.rivera@sdcoe.net</a:t>
            </a:r>
            <a:endParaRPr lang="en-US" sz="1600" dirty="0"/>
          </a:p>
          <a:p>
            <a:pPr algn="l"/>
            <a:r>
              <a:rPr lang="en-US" sz="1600" dirty="0"/>
              <a:t>(858) 298-2128</a:t>
            </a:r>
          </a:p>
        </p:txBody>
      </p:sp>
    </p:spTree>
    <p:extLst>
      <p:ext uri="{BB962C8B-B14F-4D97-AF65-F5344CB8AC3E}">
        <p14:creationId xmlns:p14="http://schemas.microsoft.com/office/powerpoint/2010/main" val="3175442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SharedWithUsers xmlns="29b2266b-80f5-457c-a139-a6759cec0d03">
      <UserInfo>
        <DisplayName>Jennifer Rodriguez</DisplayName>
        <AccountId>1415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F0212BEC42BA4F9588DC3B399F5849" ma:contentTypeVersion="9" ma:contentTypeDescription="Create a new document." ma:contentTypeScope="" ma:versionID="b38af92cff4f58b6bcd4f58e991e65c1">
  <xsd:schema xmlns:xsd="http://www.w3.org/2001/XMLSchema" xmlns:xs="http://www.w3.org/2001/XMLSchema" xmlns:p="http://schemas.microsoft.com/office/2006/metadata/properties" xmlns:ns1="http://schemas.microsoft.com/sharepoint/v3" xmlns:ns2="29b2266b-80f5-457c-a139-a6759cec0d03" xmlns:ns3="d2557113-fb2c-4f09-9f7d-21403fd90452" targetNamespace="http://schemas.microsoft.com/office/2006/metadata/properties" ma:root="true" ma:fieldsID="ef4cb533a5873b1aa07936a5ed4a1b75" ns1:_="" ns2:_="" ns3:_="">
    <xsd:import namespace="http://schemas.microsoft.com/sharepoint/v3"/>
    <xsd:import namespace="29b2266b-80f5-457c-a139-a6759cec0d03"/>
    <xsd:import namespace="d2557113-fb2c-4f09-9f7d-21403fd90452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b2266b-80f5-457c-a139-a6759cec0d0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2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3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557113-fb2c-4f09-9f7d-21403fd904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6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4AB8F35-847B-4388-A562-C73C16213E3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3D235E5-52C3-449F-93C0-0AF4574E2DE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29b2266b-80f5-457c-a139-a6759cec0d03"/>
  </ds:schemaRefs>
</ds:datastoreItem>
</file>

<file path=customXml/itemProps3.xml><?xml version="1.0" encoding="utf-8"?>
<ds:datastoreItem xmlns:ds="http://schemas.openxmlformats.org/officeDocument/2006/customXml" ds:itemID="{4475B43A-AD52-436A-ACAA-18F8EDFE6A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9b2266b-80f5-457c-a139-a6759cec0d03"/>
    <ds:schemaRef ds:uri="d2557113-fb2c-4f09-9f7d-21403fd904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229</TotalTime>
  <Words>278</Words>
  <Application>Microsoft Macintosh PowerPoint</Application>
  <PresentationFormat>On-screen Show (16:9)</PresentationFormat>
  <Paragraphs>64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Custom Design</vt:lpstr>
      <vt:lpstr>1_Custom Design</vt:lpstr>
      <vt:lpstr>2_Custom Design</vt:lpstr>
      <vt:lpstr>PowerPoint Presentation</vt:lpstr>
      <vt:lpstr>SDCOE- JCCS Culinary  Pre-Apprenticeship Program</vt:lpstr>
      <vt:lpstr>SDCOE- JCCS Culinary  Pre-Apprenticeship Program</vt:lpstr>
      <vt:lpstr>SDCOE- JCCS Culinary  Pre-Apprenticeship Program</vt:lpstr>
      <vt:lpstr>SDCOE- JCCS Culinary  Pre-Apprenticeship Program</vt:lpstr>
      <vt:lpstr>JCCS Culinary  Pre-Apprenticeship Program</vt:lpstr>
      <vt:lpstr>SDCOE- JCCS Culinary  Pre-Apprenticeship Program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Albert Hernandez</dc:creator>
  <cp:lastModifiedBy>Jose Rivera</cp:lastModifiedBy>
  <cp:revision>6</cp:revision>
  <dcterms:created xsi:type="dcterms:W3CDTF">2019-12-06T22:21:18Z</dcterms:created>
  <dcterms:modified xsi:type="dcterms:W3CDTF">2022-11-15T00:20:38Z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0x01010024F0212BEC42BA4F9588DC3B399F5849</vt:lpwstr>
  </property>
</Properties>
</file>