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337" r:id="rId2"/>
  </p:sldIdLst>
  <p:sldSz cx="12192000" cy="6858000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50A28"/>
    <a:srgbClr val="F6B336"/>
    <a:srgbClr val="2233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69" autoAdjust="0"/>
    <p:restoredTop sz="93867" autoAdjust="0"/>
  </p:normalViewPr>
  <p:slideViewPr>
    <p:cSldViewPr snapToGrid="0" snapToObjects="1" showGuides="1">
      <p:cViewPr varScale="1">
        <p:scale>
          <a:sx n="64" d="100"/>
          <a:sy n="64" d="100"/>
        </p:scale>
        <p:origin x="176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104B9C-4873-8246-99A6-238990729650}" type="datetimeFigureOut">
              <a:rPr lang="en-US"/>
              <a:pPr>
                <a:defRPr/>
              </a:pPr>
              <a:t>5/11/2022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B892A95-155E-B648-AE3E-A7ADE69FD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7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70273B80-824D-6741-AA6E-A669CFB37E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9169" y="0"/>
            <a:ext cx="8962831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58000">
                <a:srgbClr val="000000">
                  <a:alpha val="0"/>
                </a:srgbClr>
              </a:gs>
              <a:gs pos="100000">
                <a:schemeClr val="tx1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11113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95178" y="1684023"/>
            <a:ext cx="5028965" cy="207820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lang="en-US" b="1" i="0" smtClean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695179" y="3762228"/>
            <a:ext cx="4693920" cy="1362455"/>
          </a:xfrm>
        </p:spPr>
        <p:txBody>
          <a:bodyPr>
            <a:noAutofit/>
          </a:bodyPr>
          <a:lstStyle>
            <a:lvl1pPr marL="0" indent="0">
              <a:buNone/>
              <a:defRPr lang="en-US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0"/>
          </p:nvPr>
        </p:nvSpPr>
        <p:spPr>
          <a:xfrm>
            <a:off x="695179" y="1199128"/>
            <a:ext cx="4693920" cy="309371"/>
          </a:xfrm>
        </p:spPr>
        <p:txBody>
          <a:bodyPr anchor="ctr">
            <a:noAutofit/>
          </a:bodyPr>
          <a:lstStyle>
            <a:lvl1pPr marL="0" indent="0">
              <a:buNone/>
              <a:defRPr lang="en-US" sz="1400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6810" y="5614463"/>
            <a:ext cx="2647798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0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person, indoor, ground, building&#10;&#10;Description automatically generated">
            <a:extLst>
              <a:ext uri="{FF2B5EF4-FFF2-40B4-BE49-F238E27FC236}">
                <a16:creationId xmlns:a16="http://schemas.microsoft.com/office/drawing/2014/main" id="{8A3DFC44-9EA4-F049-8595-E8A98E7824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3678" y="1"/>
            <a:ext cx="1043832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77B529-CB89-F740-8E8A-016566C734D9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B1BBB752-848C-4645-A092-7780F4CBC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8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D17E287B-7044-A649-8D93-BD489B1AC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0400" y="0"/>
            <a:ext cx="10287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18D4BA-4620-9A41-87D6-60114EE8375B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8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030E5725-3C51-D443-91F7-D7BBD0F433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4739" y="9366"/>
            <a:ext cx="8577262" cy="61849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148C70-6101-B54F-9E6C-8F4295E2681C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0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bed&#10;&#10;Description automatically generated">
            <a:extLst>
              <a:ext uri="{FF2B5EF4-FFF2-40B4-BE49-F238E27FC236}">
                <a16:creationId xmlns:a16="http://schemas.microsoft.com/office/drawing/2014/main" id="{56830610-BE15-0440-99F2-224F5796AC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7171" y="0"/>
            <a:ext cx="8954829" cy="616101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D62275-8F66-8142-9D10-CDBEE92B2CF7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2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2AB9E784-3548-E34D-9D5D-D2E50F49A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0350" y="-1"/>
            <a:ext cx="9391650" cy="61084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278804C-7CF8-9543-8A1C-36B347FDD492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4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971" t="262" r="2" b="922"/>
          <a:stretch>
            <a:fillRect/>
          </a:stretch>
        </p:blipFill>
        <p:spPr bwMode="auto">
          <a:xfrm>
            <a:off x="-4763" y="-9525"/>
            <a:ext cx="566896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rgbClr val="223365"/>
                </a:solidFill>
              </a:defRPr>
            </a:lvl1pPr>
            <a:lvl2pPr>
              <a:defRPr>
                <a:solidFill>
                  <a:srgbClr val="223365"/>
                </a:solidFill>
              </a:defRPr>
            </a:lvl2pPr>
            <a:lvl3pPr>
              <a:defRPr>
                <a:solidFill>
                  <a:srgbClr val="223365"/>
                </a:solidFill>
              </a:defRPr>
            </a:lvl3pPr>
            <a:lvl4pPr>
              <a:defRPr>
                <a:solidFill>
                  <a:srgbClr val="223365"/>
                </a:solidFill>
              </a:defRPr>
            </a:lvl4pPr>
            <a:lvl5pPr>
              <a:defRPr>
                <a:solidFill>
                  <a:srgbClr val="22336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>
                <a:solidFill>
                  <a:srgbClr val="223365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D1769457-DFFA-2241-B6E9-EE4A7E1967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1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50618" y="419100"/>
            <a:ext cx="0" cy="5181600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2" y="419101"/>
            <a:ext cx="2476006" cy="518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0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8959223E-3511-DA41-B47D-203E6B542F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7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0"/>
            <a:ext cx="12201525" cy="1257300"/>
          </a:xfrm>
          <a:prstGeom prst="rect">
            <a:avLst/>
          </a:prstGeom>
          <a:solidFill>
            <a:srgbClr val="F6B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615873"/>
            <a:ext cx="11230356" cy="39848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0863" y="1077913"/>
            <a:ext cx="11145837" cy="22225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1527049"/>
            <a:ext cx="11239500" cy="407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25341F6-B81C-BF41-8EC2-A238EACD2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With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3F663D7-D47D-774A-BFCE-852AE848D4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0CD1609-35EB-C94F-8752-DC797EC562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5726" y="-9525"/>
            <a:ext cx="10776274" cy="6881001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39000">
                <a:srgbClr val="000000">
                  <a:alpha val="0"/>
                </a:srgbClr>
              </a:gs>
              <a:gs pos="100000">
                <a:schemeClr val="tx1">
                  <a:alpha val="6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249238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 userDrawn="1"/>
        </p:nvGrpSpPr>
        <p:grpSpPr>
          <a:xfrm>
            <a:off x="1056295" y="2926392"/>
            <a:ext cx="3273145" cy="769441"/>
            <a:chOff x="441016" y="2973528"/>
            <a:chExt cx="3273145" cy="76944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47688" y="3723510"/>
              <a:ext cx="3065462" cy="0"/>
            </a:xfrm>
            <a:prstGeom prst="line">
              <a:avLst/>
            </a:prstGeom>
            <a:ln w="19050">
              <a:solidFill>
                <a:srgbClr val="2233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 userDrawn="1"/>
          </p:nvSpPr>
          <p:spPr>
            <a:xfrm>
              <a:off x="441016" y="2973528"/>
              <a:ext cx="32731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i="0" dirty="0">
                  <a:solidFill>
                    <a:srgbClr val="223365"/>
                  </a:solidFill>
                  <a:latin typeface="Trebuchet MS" charset="0"/>
                  <a:ea typeface="Trebuchet MS" charset="0"/>
                  <a:cs typeface="Trebuchet MS" charset="0"/>
                </a:rPr>
                <a:t>THANK YOU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6810" y="5614463"/>
            <a:ext cx="2647798" cy="98901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661715" y="7720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1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  <p:sldLayoutId id="2147483690" r:id="rId4"/>
    <p:sldLayoutId id="2147483692" r:id="rId5"/>
    <p:sldLayoutId id="2147483694" r:id="rId6"/>
    <p:sldLayoutId id="2147483676" r:id="rId7"/>
    <p:sldLayoutId id="2147483680" r:id="rId8"/>
    <p:sldLayoutId id="2147483677" r:id="rId9"/>
    <p:sldLayoutId id="2147483679" r:id="rId10"/>
    <p:sldLayoutId id="2147483678" r:id="rId11"/>
    <p:sldLayoutId id="2147483681" r:id="rId1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ts val="600"/>
        </a:spcAft>
        <a:buFont typeface="Arial" charset="0"/>
        <a:defRPr sz="28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marL="2730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sz="2400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64DE0-ECC8-F976-F804-0E2615B6B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 Equity &amp; Recovery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20E3D-C433-7A2F-6328-88149BD52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33381"/>
            <a:ext cx="11230356" cy="423011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Labor and Workforce Development Agency/California Workforce Development Board ($24,050,000)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Lead: San Diego Workforce Partnership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Goal: Increase the Behavioral Health workforce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Building on City’s Mental Health Work CoA leading to Social Work AA and BSW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Participating Colleges</a:t>
            </a:r>
          </a:p>
          <a:p>
            <a:pPr lvl="4"/>
            <a:r>
              <a:rPr lang="en-US" dirty="0"/>
              <a:t>	- City   - Cuyamaca  - IVC  - MiraCosta  - Palomar  - Southwestern  - SDSU  - CSUSM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284D1-1073-C8D7-64BF-418581C5F3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618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8-CTE-0530_RegionalTemplate_PPT" id="{E8CC594B-6B41-D641-BAD8-43E9C51010CF}" vid="{D2270591-C039-3740-AC34-BBA402FCEA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46499</TotalTime>
  <Words>63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Office Theme</vt:lpstr>
      <vt:lpstr>Regional  Equity &amp; Recovery Partnership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Pathway Navigation Community of Practice  Using Data: Promising Practice Showcase</dc:title>
  <dc:creator>Joy Lewis</dc:creator>
  <cp:lastModifiedBy>Molly Ash</cp:lastModifiedBy>
  <cp:revision>111</cp:revision>
  <cp:lastPrinted>2021-06-17T16:03:23Z</cp:lastPrinted>
  <dcterms:created xsi:type="dcterms:W3CDTF">2021-05-11T20:35:00Z</dcterms:created>
  <dcterms:modified xsi:type="dcterms:W3CDTF">2022-05-11T20:13:34Z</dcterms:modified>
</cp:coreProperties>
</file>