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2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8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1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21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3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2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4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7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74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1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6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19FCB-54A5-4D64-9076-9A03B32C6B7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1D9CC-DCCD-47A1-9FB0-231A1F50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0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84"/>
          <a:stretch/>
        </p:blipFill>
        <p:spPr>
          <a:xfrm>
            <a:off x="139636" y="805913"/>
            <a:ext cx="11541226" cy="489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Inc.</dc:creator>
  <cp:lastModifiedBy>Kim Zant </cp:lastModifiedBy>
  <cp:revision>2</cp:revision>
  <dcterms:created xsi:type="dcterms:W3CDTF">2020-09-15T20:03:32Z</dcterms:created>
  <dcterms:modified xsi:type="dcterms:W3CDTF">2020-09-15T20:18:17Z</dcterms:modified>
</cp:coreProperties>
</file>