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embeddedFontLst>
    <p:embeddedFont>
      <p:font typeface="PT Sans Narrow" panose="020B0604020202020204" charset="0"/>
      <p:regular r:id="rId7"/>
      <p:bold r:id="rId8"/>
    </p:embeddedFont>
    <p:embeddedFont>
      <p:font typeface="Open Sans" panose="020B0604020202020204" charset="0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700BCC2-B43E-4F47-9FE3-E4740E8C35DC}">
  <a:tblStyle styleId="{C700BCC2-B43E-4F47-9FE3-E4740E8C35D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396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7db5553352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7db5553352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7db5553352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7db5553352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7db5553352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7db5553352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2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6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trop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Early College Credit</a:t>
            </a:r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 and Next Steps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Career Pathways WORKGROUP 1</a:t>
            </a:r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 6:  </a:t>
            </a:r>
            <a:r>
              <a:rPr lang="en" sz="1600"/>
              <a:t>Expand early college credit opportunities for students throughout the region.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Planned Action Toward Goal:   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 i="1"/>
              <a:t> 	Examine barriers to early college credit implementation and expansion.</a:t>
            </a:r>
            <a:endParaRPr sz="1600" i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Progress Made:</a:t>
            </a:r>
            <a:endParaRPr sz="1600"/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Presented research from WestEd and held Early College Credit discussion at the 12/12/19 K14 Pathway Partnership meeting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Presented themes from 12/12/19 discussion at 1/22/20 Career Pathways meeting</a:t>
            </a:r>
            <a:endParaRPr sz="1600"/>
          </a:p>
          <a:p>
            <a:pPr marL="0" lvl="0" indent="0" algn="l" rtl="0">
              <a:spcBef>
                <a:spcPts val="1200"/>
              </a:spcBef>
              <a:spcAft>
                <a:spcPts val="1600"/>
              </a:spcAft>
              <a:buNone/>
            </a:pPr>
            <a:endParaRPr sz="1600"/>
          </a:p>
        </p:txBody>
      </p:sp>
      <p:sp>
        <p:nvSpPr>
          <p:cNvPr id="74" name="Google Shape;74;p14"/>
          <p:cNvSpPr txBox="1"/>
          <p:nvPr/>
        </p:nvSpPr>
        <p:spPr>
          <a:xfrm>
            <a:off x="3704175" y="2155925"/>
            <a:ext cx="40641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7302500" y="4470125"/>
            <a:ext cx="15297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latin typeface="Open Sans"/>
                <a:ea typeface="Open Sans"/>
                <a:cs typeface="Open Sans"/>
                <a:sym typeface="Open Sans"/>
              </a:rPr>
              <a:t>Handout</a:t>
            </a:r>
            <a:endParaRPr>
              <a:solidFill>
                <a:srgbClr val="0000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Today’s Work - in small groups</a:t>
            </a:r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7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Review Best Practices and Obstacles Discussed at December Meeting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Review Themes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Culture - Structure - Instruction Framework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Next Best Steps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graphicFrame>
        <p:nvGraphicFramePr>
          <p:cNvPr id="82" name="Google Shape;82;p15"/>
          <p:cNvGraphicFramePr/>
          <p:nvPr/>
        </p:nvGraphicFramePr>
        <p:xfrm>
          <a:off x="832550" y="2070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{C700BCC2-B43E-4F47-9FE3-E4740E8C35DC}</a:tableStyleId>
              </a:tblPr>
              <a:tblGrid>
                <a:gridCol w="3739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3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Collaboration at various levels between institutions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Students are “our” responsibility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Administrators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Instructors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Pathways/Courses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Processes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Accountability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Awareness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Support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Equity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Early exposure to college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3" name="Google Shape;83;p15"/>
          <p:cNvSpPr txBox="1"/>
          <p:nvPr/>
        </p:nvSpPr>
        <p:spPr>
          <a:xfrm>
            <a:off x="7182550" y="4434850"/>
            <a:ext cx="15522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latin typeface="Open Sans"/>
                <a:ea typeface="Open Sans"/>
                <a:cs typeface="Open Sans"/>
                <a:sym typeface="Open Sans"/>
              </a:rPr>
              <a:t>Handout</a:t>
            </a:r>
            <a:endParaRPr>
              <a:solidFill>
                <a:srgbClr val="0000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>
            <a:spLocks noGrp="1"/>
          </p:cNvSpPr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 Best Steps</a:t>
            </a:r>
            <a:endParaRPr/>
          </a:p>
        </p:txBody>
      </p:sp>
      <p:sp>
        <p:nvSpPr>
          <p:cNvPr id="89" name="Google Shape;89;p16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subTitle" idx="1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1" name="Google Shape;9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7225" y="691450"/>
            <a:ext cx="4261550" cy="319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</Words>
  <Application>Microsoft Office PowerPoint</Application>
  <PresentationFormat>On-screen Show (16:9)</PresentationFormat>
  <Paragraphs>35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PT Sans Narrow</vt:lpstr>
      <vt:lpstr>Open Sans</vt:lpstr>
      <vt:lpstr>Arial</vt:lpstr>
      <vt:lpstr>Tropic</vt:lpstr>
      <vt:lpstr>Early College Credit</vt:lpstr>
      <vt:lpstr>Career Pathways WORKGROUP 1</vt:lpstr>
      <vt:lpstr>Today’s Work - in small groups</vt:lpstr>
      <vt:lpstr>Next Best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College Credit</dc:title>
  <dc:creator>Kimberly Zant</dc:creator>
  <cp:lastModifiedBy>Kimberly Zant</cp:lastModifiedBy>
  <cp:revision>1</cp:revision>
  <dcterms:modified xsi:type="dcterms:W3CDTF">2020-02-19T16:30:50Z</dcterms:modified>
</cp:coreProperties>
</file>