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43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8f0b504d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8f0b504d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8f0b504d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58f0b504d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70e94ac8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70e94ac8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70e94ac8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70e94ac8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hallenge.biomimicry.org/en/custom/gallery/directory" TargetMode="External"/><Relationship Id="rId4" Type="http://schemas.openxmlformats.org/officeDocument/2006/relationships/hyperlink" Target="https://biomimicry.or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sknature.or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Biomimicry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7809"/>
            <a:ext cx="9143999" cy="423153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501050" y="4349350"/>
            <a:ext cx="7215000" cy="7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https://biomimicry.org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https://challenge.biomimicry.org/en/custom/gallery/directory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8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 Started in Groups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Start with problem to solve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			OR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Start with nature and find problem to solve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Nature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https://asknature.org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3445300"/>
            <a:ext cx="8520600" cy="112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32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 into groups and look at research.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Collaboration rules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Listen and don’t interrupt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Respect all opinions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Stay on topic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No idea is bad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 rot="10800000" flipH="1">
            <a:off x="311700" y="4568850"/>
            <a:ext cx="7690500" cy="1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Brainstorm using concept map or other method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Each person creates own concept map at home and sketches of ideas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Group meets again to discuss individual ideas.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Group decides on a few ideas to discuss further and eventually agrees on one to further investigate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67</Words>
  <Application>Microsoft Office PowerPoint</Application>
  <PresentationFormat>On-screen Show (16:9)</PresentationFormat>
  <Paragraphs>25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Biomimicry</vt:lpstr>
      <vt:lpstr>PowerPoint Presentation</vt:lpstr>
      <vt:lpstr>Get Started in Groups  Research:  Start with problem to solve     OR  Start with nature and find problem to solve  Ask Nature https://asknature.org   </vt:lpstr>
      <vt:lpstr>Break into groups and look at research.  Collaboration rules  Listen and don’t interrupt  Respect all opinions  Stay on topic  No idea is bad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Biomimicry</dc:title>
  <cp:lastModifiedBy>Leslie Blanchard</cp:lastModifiedBy>
  <cp:revision>1</cp:revision>
  <dcterms:modified xsi:type="dcterms:W3CDTF">2019-05-28T16:21:23Z</dcterms:modified>
</cp:coreProperties>
</file>